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a959988eb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171f83f07478a"/>
  </p:sldMasterIdLst>
  <p:sldIdLst>
    <p:sldId xmlns:r="http://schemas.openxmlformats.org/officeDocument/2006/relationships" id="256" r:id="Re54deb5ce9f74119"/>
    <p:sldId xmlns:r="http://schemas.openxmlformats.org/officeDocument/2006/relationships" id="257" r:id="R28010a1adec14224"/>
    <p:sldId xmlns:r="http://schemas.openxmlformats.org/officeDocument/2006/relationships" id="258" r:id="R3b23889a86f3447d"/>
    <p:sldId xmlns:r="http://schemas.openxmlformats.org/officeDocument/2006/relationships" id="259" r:id="R350b5882bf714b7f"/>
    <p:sldId xmlns:r="http://schemas.openxmlformats.org/officeDocument/2006/relationships" id="260" r:id="R90528ff2c25a472d"/>
    <p:sldId xmlns:r="http://schemas.openxmlformats.org/officeDocument/2006/relationships" id="261" r:id="R69ee1ee38fc54c7d"/>
    <p:sldId xmlns:r="http://schemas.openxmlformats.org/officeDocument/2006/relationships" id="262" r:id="R3caa73f98fcc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171f83f07478a" /><Relationship Type="http://schemas.openxmlformats.org/officeDocument/2006/relationships/slide" Target="/ppt/slides/slide1.xml" Id="Re54deb5ce9f74119" /><Relationship Type="http://schemas.openxmlformats.org/officeDocument/2006/relationships/slide" Target="/ppt/slides/slide2.xml" Id="R28010a1adec14224" /><Relationship Type="http://schemas.openxmlformats.org/officeDocument/2006/relationships/slide" Target="/ppt/slides/slide3.xml" Id="R3b23889a86f3447d" /><Relationship Type="http://schemas.openxmlformats.org/officeDocument/2006/relationships/slide" Target="/ppt/slides/slide4.xml" Id="R350b5882bf714b7f" /><Relationship Type="http://schemas.openxmlformats.org/officeDocument/2006/relationships/slide" Target="/ppt/slides/slide5.xml" Id="R90528ff2c25a472d" /><Relationship Type="http://schemas.openxmlformats.org/officeDocument/2006/relationships/slide" Target="/ppt/slides/slide6.xml" Id="R69ee1ee38fc54c7d" /><Relationship Type="http://schemas.openxmlformats.org/officeDocument/2006/relationships/slide" Target="/ppt/slides/slide7.xml" Id="R3caa73f98fcc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c6e871e72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7ea8fb92645c8" /><Relationship Type="http://schemas.openxmlformats.org/officeDocument/2006/relationships/theme" Target="/ppt/slideMasters/theme/theme1.xml" Id="R10826f11151b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7ea8fb926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85e124ed6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5c8aa735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812d88fa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789063e4d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047e7605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ac25bdc1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b03a4353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17 773 466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JARL FORSBERG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ALEXANDER FORSBERG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Vikaneveien 405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38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forsberg@hfe.no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889 244 992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