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ff2d5a25a8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5f0586d754085"/>
  </p:sldMasterIdLst>
  <p:sldIdLst>
    <p:sldId xmlns:r="http://schemas.openxmlformats.org/officeDocument/2006/relationships" id="256" r:id="Rebbaad44154f4138"/>
    <p:sldId xmlns:r="http://schemas.openxmlformats.org/officeDocument/2006/relationships" id="257" r:id="Rdb39ac3eb9ef40cd"/>
    <p:sldId xmlns:r="http://schemas.openxmlformats.org/officeDocument/2006/relationships" id="258" r:id="R771259f07d6949e8"/>
    <p:sldId xmlns:r="http://schemas.openxmlformats.org/officeDocument/2006/relationships" id="259" r:id="Rb1a92772a9434c14"/>
    <p:sldId xmlns:r="http://schemas.openxmlformats.org/officeDocument/2006/relationships" id="260" r:id="R33e51f6732384c1c"/>
    <p:sldId xmlns:r="http://schemas.openxmlformats.org/officeDocument/2006/relationships" id="261" r:id="Rfbbd992b7d3f4a8b"/>
    <p:sldId xmlns:r="http://schemas.openxmlformats.org/officeDocument/2006/relationships" id="262" r:id="R075ed557a60a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5f0586d754085" /><Relationship Type="http://schemas.openxmlformats.org/officeDocument/2006/relationships/slide" Target="/ppt/slides/slide1.xml" Id="Rebbaad44154f4138" /><Relationship Type="http://schemas.openxmlformats.org/officeDocument/2006/relationships/slide" Target="/ppt/slides/slide2.xml" Id="Rdb39ac3eb9ef40cd" /><Relationship Type="http://schemas.openxmlformats.org/officeDocument/2006/relationships/slide" Target="/ppt/slides/slide3.xml" Id="R771259f07d6949e8" /><Relationship Type="http://schemas.openxmlformats.org/officeDocument/2006/relationships/slide" Target="/ppt/slides/slide4.xml" Id="Rb1a92772a9434c14" /><Relationship Type="http://schemas.openxmlformats.org/officeDocument/2006/relationships/slide" Target="/ppt/slides/slide5.xml" Id="R33e51f6732384c1c" /><Relationship Type="http://schemas.openxmlformats.org/officeDocument/2006/relationships/slide" Target="/ppt/slides/slide6.xml" Id="Rfbbd992b7d3f4a8b" /><Relationship Type="http://schemas.openxmlformats.org/officeDocument/2006/relationships/slide" Target="/ppt/slides/slide7.xml" Id="R075ed557a60a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e0bfae33c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17d97a6c14d6f" /><Relationship Type="http://schemas.openxmlformats.org/officeDocument/2006/relationships/theme" Target="/ppt/slideMasters/theme/theme1.xml" Id="R666b12c25fb349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17d97a6c1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5004d3c9d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228f529fa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d993cee1a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de70482c9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66a2f4352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c3121bdde4b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71b4474b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HJUKSEBØ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HJUKSEBØ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3 944 667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27 443 929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29 291 468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Eek, Haslekåsvegen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889 248 572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