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ff16494b194e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b340184dd74ec4"/>
  </p:sldMasterIdLst>
  <p:sldIdLst>
    <p:sldId xmlns:r="http://schemas.openxmlformats.org/officeDocument/2006/relationships" id="256" r:id="R69b6c0d3c1a54cff"/>
    <p:sldId xmlns:r="http://schemas.openxmlformats.org/officeDocument/2006/relationships" id="257" r:id="Rd3bebef92d4b4ebe"/>
    <p:sldId xmlns:r="http://schemas.openxmlformats.org/officeDocument/2006/relationships" id="258" r:id="Rd05f4c252db444e9"/>
    <p:sldId xmlns:r="http://schemas.openxmlformats.org/officeDocument/2006/relationships" id="259" r:id="R1b7315dfeaae4aec"/>
    <p:sldId xmlns:r="http://schemas.openxmlformats.org/officeDocument/2006/relationships" id="260" r:id="Rd7883e3dd9824fe4"/>
    <p:sldId xmlns:r="http://schemas.openxmlformats.org/officeDocument/2006/relationships" id="261" r:id="R8acfef8938534969"/>
    <p:sldId xmlns:r="http://schemas.openxmlformats.org/officeDocument/2006/relationships" id="262" r:id="R023034b1913741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340184dd74ec4" /><Relationship Type="http://schemas.openxmlformats.org/officeDocument/2006/relationships/slide" Target="/ppt/slides/slide1.xml" Id="R69b6c0d3c1a54cff" /><Relationship Type="http://schemas.openxmlformats.org/officeDocument/2006/relationships/slide" Target="/ppt/slides/slide2.xml" Id="Rd3bebef92d4b4ebe" /><Relationship Type="http://schemas.openxmlformats.org/officeDocument/2006/relationships/slide" Target="/ppt/slides/slide3.xml" Id="Rd05f4c252db444e9" /><Relationship Type="http://schemas.openxmlformats.org/officeDocument/2006/relationships/slide" Target="/ppt/slides/slide4.xml" Id="R1b7315dfeaae4aec" /><Relationship Type="http://schemas.openxmlformats.org/officeDocument/2006/relationships/slide" Target="/ppt/slides/slide5.xml" Id="Rd7883e3dd9824fe4" /><Relationship Type="http://schemas.openxmlformats.org/officeDocument/2006/relationships/slide" Target="/ppt/slides/slide6.xml" Id="R8acfef8938534969" /><Relationship Type="http://schemas.openxmlformats.org/officeDocument/2006/relationships/slide" Target="/ppt/slides/slide7.xml" Id="R023034b1913741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f64c11c4b40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4b09349ae49c8" /><Relationship Type="http://schemas.openxmlformats.org/officeDocument/2006/relationships/theme" Target="/ppt/slideMasters/theme/theme1.xml" Id="R565a535f0faa42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c4b09349ae49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1c8a576c547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b63f08be34c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1f59471a146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f698ce34a4d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52f2503ec4d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d834431ee40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fd40835de4f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 AS ble etablert [år] og holder til i Tanem.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890 312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8 467 748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8 509 551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MARGRETHE HØRGÅRD UNSMO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Furuhaugvegen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7549 Tanem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83 12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unsmo@online.no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889 250 232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AS</a:t>
            </a:r>
          </a:p>
        </p:txBody>
      </p:sp>
    </p:spTree>
  </p:cSld>
  <p:clrMapOvr>
    <a:masterClrMapping xmlns:a="http://schemas.openxmlformats.org/drawingml/2006/main"/>
  </p:clrMapOvr>
</p:sld>
</file>