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4b48e6692d4e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d12770d9e44abb"/>
  </p:sldMasterIdLst>
  <p:sldIdLst>
    <p:sldId xmlns:r="http://schemas.openxmlformats.org/officeDocument/2006/relationships" id="256" r:id="R55ddb09417684b01"/>
    <p:sldId xmlns:r="http://schemas.openxmlformats.org/officeDocument/2006/relationships" id="257" r:id="Rbec056d6e68f4f0e"/>
    <p:sldId xmlns:r="http://schemas.openxmlformats.org/officeDocument/2006/relationships" id="258" r:id="Raca2defb204c4e58"/>
    <p:sldId xmlns:r="http://schemas.openxmlformats.org/officeDocument/2006/relationships" id="259" r:id="R6017511e3f2e41d0"/>
    <p:sldId xmlns:r="http://schemas.openxmlformats.org/officeDocument/2006/relationships" id="260" r:id="R9e8ae9290c9c4158"/>
    <p:sldId xmlns:r="http://schemas.openxmlformats.org/officeDocument/2006/relationships" id="261" r:id="R33167d9da1d14faf"/>
    <p:sldId xmlns:r="http://schemas.openxmlformats.org/officeDocument/2006/relationships" id="262" r:id="Ra91f4ece3e5f49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12770d9e44abb" /><Relationship Type="http://schemas.openxmlformats.org/officeDocument/2006/relationships/slide" Target="/ppt/slides/slide1.xml" Id="R55ddb09417684b01" /><Relationship Type="http://schemas.openxmlformats.org/officeDocument/2006/relationships/slide" Target="/ppt/slides/slide2.xml" Id="Rbec056d6e68f4f0e" /><Relationship Type="http://schemas.openxmlformats.org/officeDocument/2006/relationships/slide" Target="/ppt/slides/slide3.xml" Id="Raca2defb204c4e58" /><Relationship Type="http://schemas.openxmlformats.org/officeDocument/2006/relationships/slide" Target="/ppt/slides/slide4.xml" Id="R6017511e3f2e41d0" /><Relationship Type="http://schemas.openxmlformats.org/officeDocument/2006/relationships/slide" Target="/ppt/slides/slide5.xml" Id="R9e8ae9290c9c4158" /><Relationship Type="http://schemas.openxmlformats.org/officeDocument/2006/relationships/slide" Target="/ppt/slides/slide6.xml" Id="R33167d9da1d14faf" /><Relationship Type="http://schemas.openxmlformats.org/officeDocument/2006/relationships/slide" Target="/ppt/slides/slide7.xml" Id="Ra91f4ece3e5f49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ba477d68246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ec5638b3f4cfd" /><Relationship Type="http://schemas.openxmlformats.org/officeDocument/2006/relationships/theme" Target="/ppt/slideMasters/theme/theme1.xml" Id="R04709c585c7247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4ec5638b3f4c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5b4bcf40146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2557d0b004c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07f8b88174f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e6a3a3cab45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00182db334a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7049a4aaa4f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d9ccd6efa4d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MOTE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MOTE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10 368 378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938 481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98 469 989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104 978 772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HÅKENSTAD  –  46,5 %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HÅKENSTAD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HÅKENSTAD  –  26,7 %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 Storsenter, Sandsgata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889 261 552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