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f00fd22ef846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50266ebd944551"/>
  </p:sldMasterIdLst>
  <p:sldIdLst>
    <p:sldId xmlns:r="http://schemas.openxmlformats.org/officeDocument/2006/relationships" id="256" r:id="R558bed24d9ef44ed"/>
    <p:sldId xmlns:r="http://schemas.openxmlformats.org/officeDocument/2006/relationships" id="257" r:id="Rb84a302ddc2e4e18"/>
    <p:sldId xmlns:r="http://schemas.openxmlformats.org/officeDocument/2006/relationships" id="258" r:id="R79187fc015c84b60"/>
    <p:sldId xmlns:r="http://schemas.openxmlformats.org/officeDocument/2006/relationships" id="259" r:id="R56fe142bb68048fe"/>
    <p:sldId xmlns:r="http://schemas.openxmlformats.org/officeDocument/2006/relationships" id="260" r:id="Re89008db23e34c2a"/>
    <p:sldId xmlns:r="http://schemas.openxmlformats.org/officeDocument/2006/relationships" id="261" r:id="R9b29f4204b5541cb"/>
    <p:sldId xmlns:r="http://schemas.openxmlformats.org/officeDocument/2006/relationships" id="262" r:id="R264a90d2f08740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50266ebd944551" /><Relationship Type="http://schemas.openxmlformats.org/officeDocument/2006/relationships/slide" Target="/ppt/slides/slide1.xml" Id="R558bed24d9ef44ed" /><Relationship Type="http://schemas.openxmlformats.org/officeDocument/2006/relationships/slide" Target="/ppt/slides/slide2.xml" Id="Rb84a302ddc2e4e18" /><Relationship Type="http://schemas.openxmlformats.org/officeDocument/2006/relationships/slide" Target="/ppt/slides/slide3.xml" Id="R79187fc015c84b60" /><Relationship Type="http://schemas.openxmlformats.org/officeDocument/2006/relationships/slide" Target="/ppt/slides/slide4.xml" Id="R56fe142bb68048fe" /><Relationship Type="http://schemas.openxmlformats.org/officeDocument/2006/relationships/slide" Target="/ppt/slides/slide5.xml" Id="Re89008db23e34c2a" /><Relationship Type="http://schemas.openxmlformats.org/officeDocument/2006/relationships/slide" Target="/ppt/slides/slide6.xml" Id="R9b29f4204b5541cb" /><Relationship Type="http://schemas.openxmlformats.org/officeDocument/2006/relationships/slide" Target="/ppt/slides/slide7.xml" Id="R264a90d2f08740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9a12f4a2574e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d651995e4473f" /><Relationship Type="http://schemas.openxmlformats.org/officeDocument/2006/relationships/theme" Target="/ppt/slideMasters/theme/theme1.xml" Id="R008801f0f81d45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bd651995e447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d548e471a42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deb52d31b40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3391fb3ca4a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fc108350246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f5e172ed54b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c44c0c81e47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1478128f242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HANIF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HANIF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−142 805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2 233 698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16 085 904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16 096 562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SCHEI JON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Harald Schei, Hoffsjef Løvenskiolds vei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83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schei@albarevisjon.no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889 267 992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