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66aa1a1f5142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ac1554a8d54368"/>
  </p:sldMasterIdLst>
  <p:sldIdLst>
    <p:sldId xmlns:r="http://schemas.openxmlformats.org/officeDocument/2006/relationships" id="256" r:id="R5854d70404f34dd4"/>
    <p:sldId xmlns:r="http://schemas.openxmlformats.org/officeDocument/2006/relationships" id="257" r:id="Ra1b23a28b01a47e5"/>
    <p:sldId xmlns:r="http://schemas.openxmlformats.org/officeDocument/2006/relationships" id="258" r:id="Rfa3e042773d74e13"/>
    <p:sldId xmlns:r="http://schemas.openxmlformats.org/officeDocument/2006/relationships" id="259" r:id="R2ee862a501e34ae6"/>
    <p:sldId xmlns:r="http://schemas.openxmlformats.org/officeDocument/2006/relationships" id="260" r:id="R96c0c3cabe234a47"/>
    <p:sldId xmlns:r="http://schemas.openxmlformats.org/officeDocument/2006/relationships" id="261" r:id="R0202ffe0417147d5"/>
    <p:sldId xmlns:r="http://schemas.openxmlformats.org/officeDocument/2006/relationships" id="262" r:id="R41c35513f88b4a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ac1554a8d54368" /><Relationship Type="http://schemas.openxmlformats.org/officeDocument/2006/relationships/slide" Target="/ppt/slides/slide1.xml" Id="R5854d70404f34dd4" /><Relationship Type="http://schemas.openxmlformats.org/officeDocument/2006/relationships/slide" Target="/ppt/slides/slide2.xml" Id="Ra1b23a28b01a47e5" /><Relationship Type="http://schemas.openxmlformats.org/officeDocument/2006/relationships/slide" Target="/ppt/slides/slide3.xml" Id="Rfa3e042773d74e13" /><Relationship Type="http://schemas.openxmlformats.org/officeDocument/2006/relationships/slide" Target="/ppt/slides/slide4.xml" Id="R2ee862a501e34ae6" /><Relationship Type="http://schemas.openxmlformats.org/officeDocument/2006/relationships/slide" Target="/ppt/slides/slide5.xml" Id="R96c0c3cabe234a47" /><Relationship Type="http://schemas.openxmlformats.org/officeDocument/2006/relationships/slide" Target="/ppt/slides/slide6.xml" Id="R0202ffe0417147d5" /><Relationship Type="http://schemas.openxmlformats.org/officeDocument/2006/relationships/slide" Target="/ppt/slides/slide7.xml" Id="R41c35513f88b4a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d2e761a0c440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81035a9e64fda" /><Relationship Type="http://schemas.openxmlformats.org/officeDocument/2006/relationships/theme" Target="/ppt/slideMasters/theme/theme1.xml" Id="Redc7fca1639245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981035a9e64f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2a5e1fd0845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7a0a80a0f4a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65dddd9394c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7690811d941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e4288b4354b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f47f749c642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79c3e47374a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BAKKEJORD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BAKKEJORD INVEST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98 373 229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481 156 065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511 801 299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EDVARDSEN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Heimdalsveien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889 304 472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BAKKEJORD INVEST AS</a:t>
            </a:r>
          </a:p>
        </p:txBody>
      </p:sp>
    </p:spTree>
  </p:cSld>
  <p:clrMapOvr>
    <a:masterClrMapping xmlns:a="http://schemas.openxmlformats.org/drawingml/2006/main"/>
  </p:clrMapOvr>
</p:sld>
</file>