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70ac883e0844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81713a9134ce4"/>
  </p:sldMasterIdLst>
  <p:sldIdLst>
    <p:sldId xmlns:r="http://schemas.openxmlformats.org/officeDocument/2006/relationships" id="256" r:id="R4180f2edf136446a"/>
    <p:sldId xmlns:r="http://schemas.openxmlformats.org/officeDocument/2006/relationships" id="257" r:id="R1e9ccf2fcb2c4b87"/>
    <p:sldId xmlns:r="http://schemas.openxmlformats.org/officeDocument/2006/relationships" id="258" r:id="R26885312d8144a4e"/>
    <p:sldId xmlns:r="http://schemas.openxmlformats.org/officeDocument/2006/relationships" id="259" r:id="Rf497033cd15a42b7"/>
    <p:sldId xmlns:r="http://schemas.openxmlformats.org/officeDocument/2006/relationships" id="260" r:id="Ra7d2bfdf198c4e0e"/>
    <p:sldId xmlns:r="http://schemas.openxmlformats.org/officeDocument/2006/relationships" id="261" r:id="R96ab9d99bace4a89"/>
    <p:sldId xmlns:r="http://schemas.openxmlformats.org/officeDocument/2006/relationships" id="262" r:id="R0558adbee2054d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81713a9134ce4" /><Relationship Type="http://schemas.openxmlformats.org/officeDocument/2006/relationships/slide" Target="/ppt/slides/slide1.xml" Id="R4180f2edf136446a" /><Relationship Type="http://schemas.openxmlformats.org/officeDocument/2006/relationships/slide" Target="/ppt/slides/slide2.xml" Id="R1e9ccf2fcb2c4b87" /><Relationship Type="http://schemas.openxmlformats.org/officeDocument/2006/relationships/slide" Target="/ppt/slides/slide3.xml" Id="R26885312d8144a4e" /><Relationship Type="http://schemas.openxmlformats.org/officeDocument/2006/relationships/slide" Target="/ppt/slides/slide4.xml" Id="Rf497033cd15a42b7" /><Relationship Type="http://schemas.openxmlformats.org/officeDocument/2006/relationships/slide" Target="/ppt/slides/slide5.xml" Id="Ra7d2bfdf198c4e0e" /><Relationship Type="http://schemas.openxmlformats.org/officeDocument/2006/relationships/slide" Target="/ppt/slides/slide6.xml" Id="R96ab9d99bace4a89" /><Relationship Type="http://schemas.openxmlformats.org/officeDocument/2006/relationships/slide" Target="/ppt/slides/slide7.xml" Id="R0558adbee2054d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92f099e2841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2779369084ec3" /><Relationship Type="http://schemas.openxmlformats.org/officeDocument/2006/relationships/theme" Target="/ppt/slideMasters/theme/theme1.xml" Id="R24422ff6000b4b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82779369084e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d78d8ef3948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5aac8738b4d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1885f16884e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6601527a34e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dc7ac1008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f5c16340447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00143630d42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SPINNAKER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SPINNAKER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7 093 939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26 512 353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26 601 085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MICHAEL CLASON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889 304 502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