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0e4463bbff47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2d5fa0c904c7a"/>
  </p:sldMasterIdLst>
  <p:sldIdLst>
    <p:sldId xmlns:r="http://schemas.openxmlformats.org/officeDocument/2006/relationships" id="256" r:id="Ra499682c9bcf48a7"/>
    <p:sldId xmlns:r="http://schemas.openxmlformats.org/officeDocument/2006/relationships" id="257" r:id="Ra104d5caadb14376"/>
    <p:sldId xmlns:r="http://schemas.openxmlformats.org/officeDocument/2006/relationships" id="258" r:id="R23d4c881dd7e4d24"/>
    <p:sldId xmlns:r="http://schemas.openxmlformats.org/officeDocument/2006/relationships" id="259" r:id="Re6564b303f11406a"/>
    <p:sldId xmlns:r="http://schemas.openxmlformats.org/officeDocument/2006/relationships" id="260" r:id="R0ecddc304d774bf3"/>
    <p:sldId xmlns:r="http://schemas.openxmlformats.org/officeDocument/2006/relationships" id="261" r:id="R98d4a99590934415"/>
    <p:sldId xmlns:r="http://schemas.openxmlformats.org/officeDocument/2006/relationships" id="262" r:id="R7638057b5a3c4a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2d5fa0c904c7a" /><Relationship Type="http://schemas.openxmlformats.org/officeDocument/2006/relationships/slide" Target="/ppt/slides/slide1.xml" Id="Ra499682c9bcf48a7" /><Relationship Type="http://schemas.openxmlformats.org/officeDocument/2006/relationships/slide" Target="/ppt/slides/slide2.xml" Id="Ra104d5caadb14376" /><Relationship Type="http://schemas.openxmlformats.org/officeDocument/2006/relationships/slide" Target="/ppt/slides/slide3.xml" Id="R23d4c881dd7e4d24" /><Relationship Type="http://schemas.openxmlformats.org/officeDocument/2006/relationships/slide" Target="/ppt/slides/slide4.xml" Id="Re6564b303f11406a" /><Relationship Type="http://schemas.openxmlformats.org/officeDocument/2006/relationships/slide" Target="/ppt/slides/slide5.xml" Id="R0ecddc304d774bf3" /><Relationship Type="http://schemas.openxmlformats.org/officeDocument/2006/relationships/slide" Target="/ppt/slides/slide6.xml" Id="R98d4a99590934415" /><Relationship Type="http://schemas.openxmlformats.org/officeDocument/2006/relationships/slide" Target="/ppt/slides/slide7.xml" Id="R7638057b5a3c4a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5eb8f7994c43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4cdc63eb482e" /><Relationship Type="http://schemas.openxmlformats.org/officeDocument/2006/relationships/theme" Target="/ppt/slideMasters/theme/theme1.xml" Id="R68884c3d8a8745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74cdc63eb48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c172144d546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a0e2472dda44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b5ff7b791448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bd9c7524e46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336932a4141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291f59320f46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af0386518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29 488 521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5 236 512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4 094 130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2 407 676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15 502 906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PROGRESSUM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1461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www.progressum.no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889 380 802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PROGRESSUM AS</a:t>
            </a:r>
          </a:p>
        </p:txBody>
      </p:sp>
    </p:spTree>
  </p:cSld>
  <p:clrMapOvr>
    <a:masterClrMapping xmlns:a="http://schemas.openxmlformats.org/drawingml/2006/main"/>
  </p:clrMapOvr>
</p:sld>
</file>