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9aeeb93bf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7066910e148c4"/>
  </p:sldMasterIdLst>
  <p:sldIdLst>
    <p:sldId xmlns:r="http://schemas.openxmlformats.org/officeDocument/2006/relationships" id="256" r:id="R39a78a4bdd254acc"/>
    <p:sldId xmlns:r="http://schemas.openxmlformats.org/officeDocument/2006/relationships" id="257" r:id="Rfcf8a7bfc9584d33"/>
    <p:sldId xmlns:r="http://schemas.openxmlformats.org/officeDocument/2006/relationships" id="258" r:id="R70f849957f6d4ff0"/>
    <p:sldId xmlns:r="http://schemas.openxmlformats.org/officeDocument/2006/relationships" id="259" r:id="R80d564ef5c0a4380"/>
    <p:sldId xmlns:r="http://schemas.openxmlformats.org/officeDocument/2006/relationships" id="260" r:id="R633b4c6123d8490e"/>
    <p:sldId xmlns:r="http://schemas.openxmlformats.org/officeDocument/2006/relationships" id="261" r:id="R8e29ce4e52884c4e"/>
    <p:sldId xmlns:r="http://schemas.openxmlformats.org/officeDocument/2006/relationships" id="262" r:id="Re70df45ecb5e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7066910e148c4" /><Relationship Type="http://schemas.openxmlformats.org/officeDocument/2006/relationships/slide" Target="/ppt/slides/slide1.xml" Id="R39a78a4bdd254acc" /><Relationship Type="http://schemas.openxmlformats.org/officeDocument/2006/relationships/slide" Target="/ppt/slides/slide2.xml" Id="Rfcf8a7bfc9584d33" /><Relationship Type="http://schemas.openxmlformats.org/officeDocument/2006/relationships/slide" Target="/ppt/slides/slide3.xml" Id="R70f849957f6d4ff0" /><Relationship Type="http://schemas.openxmlformats.org/officeDocument/2006/relationships/slide" Target="/ppt/slides/slide4.xml" Id="R80d564ef5c0a4380" /><Relationship Type="http://schemas.openxmlformats.org/officeDocument/2006/relationships/slide" Target="/ppt/slides/slide5.xml" Id="R633b4c6123d8490e" /><Relationship Type="http://schemas.openxmlformats.org/officeDocument/2006/relationships/slide" Target="/ppt/slides/slide6.xml" Id="R8e29ce4e52884c4e" /><Relationship Type="http://schemas.openxmlformats.org/officeDocument/2006/relationships/slide" Target="/ppt/slides/slide7.xml" Id="Re70df45ecb5e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f19a8ce78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611e043e4a8f" /><Relationship Type="http://schemas.openxmlformats.org/officeDocument/2006/relationships/theme" Target="/ppt/slideMasters/theme/theme1.xml" Id="R09b3668ac202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4611e043e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3bcab446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e96dc3c0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e47e5fab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68e81737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376e7a70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fcb012cf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a3c27aa9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