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ccc0b2eb8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c773849b04fcd"/>
  </p:sldMasterIdLst>
  <p:sldIdLst>
    <p:sldId xmlns:r="http://schemas.openxmlformats.org/officeDocument/2006/relationships" id="256" r:id="R8ebb3c60d3414133"/>
    <p:sldId xmlns:r="http://schemas.openxmlformats.org/officeDocument/2006/relationships" id="257" r:id="R698c778bea1c42d8"/>
    <p:sldId xmlns:r="http://schemas.openxmlformats.org/officeDocument/2006/relationships" id="258" r:id="R8972f6c69e714b66"/>
    <p:sldId xmlns:r="http://schemas.openxmlformats.org/officeDocument/2006/relationships" id="259" r:id="R100d17a854c74c51"/>
    <p:sldId xmlns:r="http://schemas.openxmlformats.org/officeDocument/2006/relationships" id="260" r:id="R0f0cb7434ee64821"/>
    <p:sldId xmlns:r="http://schemas.openxmlformats.org/officeDocument/2006/relationships" id="261" r:id="Rd1f798c662984f86"/>
    <p:sldId xmlns:r="http://schemas.openxmlformats.org/officeDocument/2006/relationships" id="262" r:id="R5b2a980d06ae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c773849b04fcd" /><Relationship Type="http://schemas.openxmlformats.org/officeDocument/2006/relationships/slide" Target="/ppt/slides/slide1.xml" Id="R8ebb3c60d3414133" /><Relationship Type="http://schemas.openxmlformats.org/officeDocument/2006/relationships/slide" Target="/ppt/slides/slide2.xml" Id="R698c778bea1c42d8" /><Relationship Type="http://schemas.openxmlformats.org/officeDocument/2006/relationships/slide" Target="/ppt/slides/slide3.xml" Id="R8972f6c69e714b66" /><Relationship Type="http://schemas.openxmlformats.org/officeDocument/2006/relationships/slide" Target="/ppt/slides/slide4.xml" Id="R100d17a854c74c51" /><Relationship Type="http://schemas.openxmlformats.org/officeDocument/2006/relationships/slide" Target="/ppt/slides/slide5.xml" Id="R0f0cb7434ee64821" /><Relationship Type="http://schemas.openxmlformats.org/officeDocument/2006/relationships/slide" Target="/ppt/slides/slide6.xml" Id="Rd1f798c662984f86" /><Relationship Type="http://schemas.openxmlformats.org/officeDocument/2006/relationships/slide" Target="/ppt/slides/slide7.xml" Id="R5b2a980d06ae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0f0390223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4858136740a0" /><Relationship Type="http://schemas.openxmlformats.org/officeDocument/2006/relationships/theme" Target="/ppt/slideMasters/theme/theme1.xml" Id="R0cb0d292ad49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c48581367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3f66a561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bbdf6b0d5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bd7ea7a4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8ec75605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9ceb7dda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51c068eb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e3638ceb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