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1524c3f630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10fd76a1eb4fd9"/>
  </p:sldMasterIdLst>
  <p:sldIdLst>
    <p:sldId xmlns:r="http://schemas.openxmlformats.org/officeDocument/2006/relationships" id="256" r:id="Rc0defd678fd04e3e"/>
    <p:sldId xmlns:r="http://schemas.openxmlformats.org/officeDocument/2006/relationships" id="257" r:id="R0b06b3a2a8c749a2"/>
    <p:sldId xmlns:r="http://schemas.openxmlformats.org/officeDocument/2006/relationships" id="258" r:id="R2467eaf242954b3a"/>
    <p:sldId xmlns:r="http://schemas.openxmlformats.org/officeDocument/2006/relationships" id="259" r:id="Rf346a80bae084d18"/>
    <p:sldId xmlns:r="http://schemas.openxmlformats.org/officeDocument/2006/relationships" id="260" r:id="R82431c676132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0fd76a1eb4fd9" /><Relationship Type="http://schemas.openxmlformats.org/officeDocument/2006/relationships/slide" Target="/ppt/slides/slide1.xml" Id="Rc0defd678fd04e3e" /><Relationship Type="http://schemas.openxmlformats.org/officeDocument/2006/relationships/slide" Target="/ppt/slides/slide2.xml" Id="R0b06b3a2a8c749a2" /><Relationship Type="http://schemas.openxmlformats.org/officeDocument/2006/relationships/slide" Target="/ppt/slides/slide3.xml" Id="R2467eaf242954b3a" /><Relationship Type="http://schemas.openxmlformats.org/officeDocument/2006/relationships/slide" Target="/ppt/slides/slide4.xml" Id="Rf346a80bae084d18" /><Relationship Type="http://schemas.openxmlformats.org/officeDocument/2006/relationships/slide" Target="/ppt/slides/slide5.xml" Id="R82431c676132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33e641c3045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eac71f0e04776" /><Relationship Type="http://schemas.openxmlformats.org/officeDocument/2006/relationships/theme" Target="/ppt/slideMasters/theme/theme1.xml" Id="Rd529aecc76de4c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eac71f0e0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a40cc1d0a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4fd365f47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d8f2a850548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f4f014eab4a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83a564fad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OPDAL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OPDAL UNGDOMSLAG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leiar@grendatun.com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889 859 342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