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1b4109cce45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32705037c406e"/>
  </p:sldMasterIdLst>
  <p:sldIdLst>
    <p:sldId xmlns:r="http://schemas.openxmlformats.org/officeDocument/2006/relationships" id="256" r:id="Rf4fa242b53b646e5"/>
    <p:sldId xmlns:r="http://schemas.openxmlformats.org/officeDocument/2006/relationships" id="257" r:id="R49bb707a0ed1421b"/>
    <p:sldId xmlns:r="http://schemas.openxmlformats.org/officeDocument/2006/relationships" id="258" r:id="Re719ec53399145b9"/>
    <p:sldId xmlns:r="http://schemas.openxmlformats.org/officeDocument/2006/relationships" id="259" r:id="Redc9a37e02bc41aa"/>
    <p:sldId xmlns:r="http://schemas.openxmlformats.org/officeDocument/2006/relationships" id="260" r:id="Raab7e70f01db44c9"/>
    <p:sldId xmlns:r="http://schemas.openxmlformats.org/officeDocument/2006/relationships" id="261" r:id="R426490aeea344f9e"/>
    <p:sldId xmlns:r="http://schemas.openxmlformats.org/officeDocument/2006/relationships" id="262" r:id="Re4c8edddc7fc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32705037c406e" /><Relationship Type="http://schemas.openxmlformats.org/officeDocument/2006/relationships/slide" Target="/ppt/slides/slide1.xml" Id="Rf4fa242b53b646e5" /><Relationship Type="http://schemas.openxmlformats.org/officeDocument/2006/relationships/slide" Target="/ppt/slides/slide2.xml" Id="R49bb707a0ed1421b" /><Relationship Type="http://schemas.openxmlformats.org/officeDocument/2006/relationships/slide" Target="/ppt/slides/slide3.xml" Id="Re719ec53399145b9" /><Relationship Type="http://schemas.openxmlformats.org/officeDocument/2006/relationships/slide" Target="/ppt/slides/slide4.xml" Id="Redc9a37e02bc41aa" /><Relationship Type="http://schemas.openxmlformats.org/officeDocument/2006/relationships/slide" Target="/ppt/slides/slide5.xml" Id="Raab7e70f01db44c9" /><Relationship Type="http://schemas.openxmlformats.org/officeDocument/2006/relationships/slide" Target="/ppt/slides/slide6.xml" Id="R426490aeea344f9e" /><Relationship Type="http://schemas.openxmlformats.org/officeDocument/2006/relationships/slide" Target="/ppt/slides/slide7.xml" Id="Re4c8edddc7fc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be0be5efb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61b195454cd6" /><Relationship Type="http://schemas.openxmlformats.org/officeDocument/2006/relationships/theme" Target="/ppt/slideMasters/theme/theme1.xml" Id="R64313e2281e1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161b19545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2eb5cdc643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b7bf2ef1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0586c082f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28bf72e59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aa8efc348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fbf0e14c3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bc3f8de95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MONTEM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27 731 000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541 607 000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HARALDSPLASS HOLDING AS  –  16,4 %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01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889 981 172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