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a29f3f966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2767f815694ab5"/>
  </p:sldMasterIdLst>
  <p:sldIdLst>
    <p:sldId xmlns:r="http://schemas.openxmlformats.org/officeDocument/2006/relationships" id="256" r:id="Rc0987d6e53244c24"/>
    <p:sldId xmlns:r="http://schemas.openxmlformats.org/officeDocument/2006/relationships" id="257" r:id="R0ca367f45d5f435c"/>
    <p:sldId xmlns:r="http://schemas.openxmlformats.org/officeDocument/2006/relationships" id="258" r:id="R0948b8af08764ff1"/>
    <p:sldId xmlns:r="http://schemas.openxmlformats.org/officeDocument/2006/relationships" id="259" r:id="R83a5096d5a19481d"/>
    <p:sldId xmlns:r="http://schemas.openxmlformats.org/officeDocument/2006/relationships" id="260" r:id="R02fea80351b041f2"/>
    <p:sldId xmlns:r="http://schemas.openxmlformats.org/officeDocument/2006/relationships" id="261" r:id="R9f76d62adb444ffc"/>
    <p:sldId xmlns:r="http://schemas.openxmlformats.org/officeDocument/2006/relationships" id="262" r:id="Rc28e474c53ce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767f815694ab5" /><Relationship Type="http://schemas.openxmlformats.org/officeDocument/2006/relationships/slide" Target="/ppt/slides/slide1.xml" Id="Rc0987d6e53244c24" /><Relationship Type="http://schemas.openxmlformats.org/officeDocument/2006/relationships/slide" Target="/ppt/slides/slide2.xml" Id="R0ca367f45d5f435c" /><Relationship Type="http://schemas.openxmlformats.org/officeDocument/2006/relationships/slide" Target="/ppt/slides/slide3.xml" Id="R0948b8af08764ff1" /><Relationship Type="http://schemas.openxmlformats.org/officeDocument/2006/relationships/slide" Target="/ppt/slides/slide4.xml" Id="R83a5096d5a19481d" /><Relationship Type="http://schemas.openxmlformats.org/officeDocument/2006/relationships/slide" Target="/ppt/slides/slide5.xml" Id="R02fea80351b041f2" /><Relationship Type="http://schemas.openxmlformats.org/officeDocument/2006/relationships/slide" Target="/ppt/slides/slide6.xml" Id="R9f76d62adb444ffc" /><Relationship Type="http://schemas.openxmlformats.org/officeDocument/2006/relationships/slide" Target="/ppt/slides/slide7.xml" Id="Rc28e474c53ce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65b371104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21da3b85744d2" /><Relationship Type="http://schemas.openxmlformats.org/officeDocument/2006/relationships/theme" Target="/ppt/slideMasters/theme/theme1.xml" Id="R80897c141c08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21da3b85744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0633dd2be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fec9181424b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0594bdbdc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7069cc566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e2fcce3ae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74cad2532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1d3f36be64f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THEMAA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THEMAA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1 239 352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24 251 146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45 511 009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AULIE MØRK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AULIE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AULIE MØRK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Spelhaugen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5147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890 367 542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THEMAA HOLDING AS</a:t>
            </a:r>
          </a:p>
        </p:txBody>
      </p:sp>
    </p:spTree>
  </p:cSld>
  <p:clrMapOvr>
    <a:masterClrMapping xmlns:a="http://schemas.openxmlformats.org/drawingml/2006/main"/>
  </p:clrMapOvr>
</p:sld>
</file>