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bb5db0b841c433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a20cfec8f8e43fa"/>
  </p:sldMasterIdLst>
  <p:sldIdLst>
    <p:sldId xmlns:r="http://schemas.openxmlformats.org/officeDocument/2006/relationships" id="256" r:id="R1a08227b57c64981"/>
    <p:sldId xmlns:r="http://schemas.openxmlformats.org/officeDocument/2006/relationships" id="257" r:id="Rf06a06645d104ab8"/>
    <p:sldId xmlns:r="http://schemas.openxmlformats.org/officeDocument/2006/relationships" id="258" r:id="Ra78c78ce4f8a446f"/>
    <p:sldId xmlns:r="http://schemas.openxmlformats.org/officeDocument/2006/relationships" id="259" r:id="R69a313bc48e341c2"/>
    <p:sldId xmlns:r="http://schemas.openxmlformats.org/officeDocument/2006/relationships" id="260" r:id="Rd5ff7722ce4c44f7"/>
    <p:sldId xmlns:r="http://schemas.openxmlformats.org/officeDocument/2006/relationships" id="261" r:id="R39efdc6942c74b5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20cfec8f8e43fa" /><Relationship Type="http://schemas.openxmlformats.org/officeDocument/2006/relationships/slide" Target="/ppt/slides/slide1.xml" Id="R1a08227b57c64981" /><Relationship Type="http://schemas.openxmlformats.org/officeDocument/2006/relationships/slide" Target="/ppt/slides/slide2.xml" Id="Rf06a06645d104ab8" /><Relationship Type="http://schemas.openxmlformats.org/officeDocument/2006/relationships/slide" Target="/ppt/slides/slide3.xml" Id="Ra78c78ce4f8a446f" /><Relationship Type="http://schemas.openxmlformats.org/officeDocument/2006/relationships/slide" Target="/ppt/slides/slide4.xml" Id="R69a313bc48e341c2" /><Relationship Type="http://schemas.openxmlformats.org/officeDocument/2006/relationships/slide" Target="/ppt/slides/slide5.xml" Id="Rd5ff7722ce4c44f7" /><Relationship Type="http://schemas.openxmlformats.org/officeDocument/2006/relationships/slide" Target="/ppt/slides/slide6.xml" Id="R39efdc6942c74b5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837a9d6f104a9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1bf262446c4df5" /><Relationship Type="http://schemas.openxmlformats.org/officeDocument/2006/relationships/theme" Target="/ppt/slideMasters/theme/theme1.xml" Id="R32140d16715d498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a1bf262446c4df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f42ec7526c49f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1980c694a8439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4125eeb07d450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d25d4ee7d14a9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a8b2dbd5cc489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41be52ba5f45d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MIDTSTØL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MIDTSTØL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MIDTSTØL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MIDTSTØL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MIDTSTØL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MIDTSTØL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Stoaveien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4848 Arendal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37 00 01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890 565 352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MIDTSTØL INVEST AS</a:t>
            </a:r>
          </a:p>
        </p:txBody>
      </p:sp>
    </p:spTree>
  </p:cSld>
  <p:clrMapOvr>
    <a:masterClrMapping xmlns:a="http://schemas.openxmlformats.org/drawingml/2006/main"/>
  </p:clrMapOvr>
</p:sld>
</file>