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a010e3d4f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8c872332f4e8c"/>
  </p:sldMasterIdLst>
  <p:sldIdLst>
    <p:sldId xmlns:r="http://schemas.openxmlformats.org/officeDocument/2006/relationships" id="256" r:id="R16d36d4e43504a33"/>
    <p:sldId xmlns:r="http://schemas.openxmlformats.org/officeDocument/2006/relationships" id="257" r:id="Ra070ab4967df4234"/>
    <p:sldId xmlns:r="http://schemas.openxmlformats.org/officeDocument/2006/relationships" id="258" r:id="R5a143e352eb34c57"/>
    <p:sldId xmlns:r="http://schemas.openxmlformats.org/officeDocument/2006/relationships" id="259" r:id="R6cab815a68e74edf"/>
    <p:sldId xmlns:r="http://schemas.openxmlformats.org/officeDocument/2006/relationships" id="260" r:id="R59eb79965f034f26"/>
    <p:sldId xmlns:r="http://schemas.openxmlformats.org/officeDocument/2006/relationships" id="261" r:id="Rb1bb544e02cb4c92"/>
    <p:sldId xmlns:r="http://schemas.openxmlformats.org/officeDocument/2006/relationships" id="262" r:id="R81c97e98b28f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8c872332f4e8c" /><Relationship Type="http://schemas.openxmlformats.org/officeDocument/2006/relationships/slide" Target="/ppt/slides/slide1.xml" Id="R16d36d4e43504a33" /><Relationship Type="http://schemas.openxmlformats.org/officeDocument/2006/relationships/slide" Target="/ppt/slides/slide2.xml" Id="Ra070ab4967df4234" /><Relationship Type="http://schemas.openxmlformats.org/officeDocument/2006/relationships/slide" Target="/ppt/slides/slide3.xml" Id="R5a143e352eb34c57" /><Relationship Type="http://schemas.openxmlformats.org/officeDocument/2006/relationships/slide" Target="/ppt/slides/slide4.xml" Id="R6cab815a68e74edf" /><Relationship Type="http://schemas.openxmlformats.org/officeDocument/2006/relationships/slide" Target="/ppt/slides/slide5.xml" Id="R59eb79965f034f26" /><Relationship Type="http://schemas.openxmlformats.org/officeDocument/2006/relationships/slide" Target="/ppt/slides/slide6.xml" Id="Rb1bb544e02cb4c92" /><Relationship Type="http://schemas.openxmlformats.org/officeDocument/2006/relationships/slide" Target="/ppt/slides/slide7.xml" Id="R81c97e98b28f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c8d5519a9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4d3f07c84d0b" /><Relationship Type="http://schemas.openxmlformats.org/officeDocument/2006/relationships/theme" Target="/ppt/slideMasters/theme/theme1.xml" Id="R1fb2f1dfede4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54d3f07c8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f1ba9716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73de472d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7d76b250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f671ca02c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397e39d6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c06df781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62d959ac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