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37dafb5a5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f04a72959421b"/>
  </p:sldMasterIdLst>
  <p:sldIdLst>
    <p:sldId xmlns:r="http://schemas.openxmlformats.org/officeDocument/2006/relationships" id="256" r:id="Rfe6fd822e19e4234"/>
    <p:sldId xmlns:r="http://schemas.openxmlformats.org/officeDocument/2006/relationships" id="257" r:id="R759c5957d8c44422"/>
    <p:sldId xmlns:r="http://schemas.openxmlformats.org/officeDocument/2006/relationships" id="258" r:id="Rf9c94738e39f406f"/>
    <p:sldId xmlns:r="http://schemas.openxmlformats.org/officeDocument/2006/relationships" id="259" r:id="R13601f214b5041df"/>
    <p:sldId xmlns:r="http://schemas.openxmlformats.org/officeDocument/2006/relationships" id="260" r:id="Rc843fb97ea4c48cc"/>
    <p:sldId xmlns:r="http://schemas.openxmlformats.org/officeDocument/2006/relationships" id="261" r:id="Rebe22a6596ad4625"/>
    <p:sldId xmlns:r="http://schemas.openxmlformats.org/officeDocument/2006/relationships" id="262" r:id="R2f118e8039ad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04a72959421b" /><Relationship Type="http://schemas.openxmlformats.org/officeDocument/2006/relationships/slide" Target="/ppt/slides/slide1.xml" Id="Rfe6fd822e19e4234" /><Relationship Type="http://schemas.openxmlformats.org/officeDocument/2006/relationships/slide" Target="/ppt/slides/slide2.xml" Id="R759c5957d8c44422" /><Relationship Type="http://schemas.openxmlformats.org/officeDocument/2006/relationships/slide" Target="/ppt/slides/slide3.xml" Id="Rf9c94738e39f406f" /><Relationship Type="http://schemas.openxmlformats.org/officeDocument/2006/relationships/slide" Target="/ppt/slides/slide4.xml" Id="R13601f214b5041df" /><Relationship Type="http://schemas.openxmlformats.org/officeDocument/2006/relationships/slide" Target="/ppt/slides/slide5.xml" Id="Rc843fb97ea4c48cc" /><Relationship Type="http://schemas.openxmlformats.org/officeDocument/2006/relationships/slide" Target="/ppt/slides/slide6.xml" Id="Rebe22a6596ad4625" /><Relationship Type="http://schemas.openxmlformats.org/officeDocument/2006/relationships/slide" Target="/ppt/slides/slide7.xml" Id="R2f118e8039ad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eafc7290b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ddfe8c0d4fb1" /><Relationship Type="http://schemas.openxmlformats.org/officeDocument/2006/relationships/theme" Target="/ppt/slideMasters/theme/theme1.xml" Id="R3e2562a3aaff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bddfe8c0d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97bba935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4cb432120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fac211c7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504cd1bc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abadee0a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1d542abd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772790e1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MAYS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29 464 409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158 205 662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181 552 740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STANGELAND BAARDSEN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BAARDSEN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BAARDSEN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Melingsiden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890 599 222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MAYS HOLDING AS</a:t>
            </a:r>
          </a:p>
        </p:txBody>
      </p:sp>
    </p:spTree>
  </p:cSld>
  <p:clrMapOvr>
    <a:masterClrMapping xmlns:a="http://schemas.openxmlformats.org/drawingml/2006/main"/>
  </p:clrMapOvr>
</p:sld>
</file>