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4e48c7ce874a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79a89f51f24690"/>
  </p:sldMasterIdLst>
  <p:sldIdLst>
    <p:sldId xmlns:r="http://schemas.openxmlformats.org/officeDocument/2006/relationships" id="256" r:id="Rc9c34fb6f90f461c"/>
    <p:sldId xmlns:r="http://schemas.openxmlformats.org/officeDocument/2006/relationships" id="257" r:id="R80563ecdf490418a"/>
    <p:sldId xmlns:r="http://schemas.openxmlformats.org/officeDocument/2006/relationships" id="258" r:id="R344d83dbd0e94e34"/>
    <p:sldId xmlns:r="http://schemas.openxmlformats.org/officeDocument/2006/relationships" id="259" r:id="R499edc7943d14060"/>
    <p:sldId xmlns:r="http://schemas.openxmlformats.org/officeDocument/2006/relationships" id="260" r:id="R43278b196d714331"/>
    <p:sldId xmlns:r="http://schemas.openxmlformats.org/officeDocument/2006/relationships" id="261" r:id="R132e56db6b3541d2"/>
    <p:sldId xmlns:r="http://schemas.openxmlformats.org/officeDocument/2006/relationships" id="262" r:id="R71894cd630954f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79a89f51f24690" /><Relationship Type="http://schemas.openxmlformats.org/officeDocument/2006/relationships/slide" Target="/ppt/slides/slide1.xml" Id="Rc9c34fb6f90f461c" /><Relationship Type="http://schemas.openxmlformats.org/officeDocument/2006/relationships/slide" Target="/ppt/slides/slide2.xml" Id="R80563ecdf490418a" /><Relationship Type="http://schemas.openxmlformats.org/officeDocument/2006/relationships/slide" Target="/ppt/slides/slide3.xml" Id="R344d83dbd0e94e34" /><Relationship Type="http://schemas.openxmlformats.org/officeDocument/2006/relationships/slide" Target="/ppt/slides/slide4.xml" Id="R499edc7943d14060" /><Relationship Type="http://schemas.openxmlformats.org/officeDocument/2006/relationships/slide" Target="/ppt/slides/slide5.xml" Id="R43278b196d714331" /><Relationship Type="http://schemas.openxmlformats.org/officeDocument/2006/relationships/slide" Target="/ppt/slides/slide6.xml" Id="R132e56db6b3541d2" /><Relationship Type="http://schemas.openxmlformats.org/officeDocument/2006/relationships/slide" Target="/ppt/slides/slide7.xml" Id="R71894cd630954f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18e97ab45145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b45f75045449a" /><Relationship Type="http://schemas.openxmlformats.org/officeDocument/2006/relationships/theme" Target="/ppt/slideMasters/theme/theme1.xml" Id="Racfff567b4bc49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eb45f7504544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edfe9ca0642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ef50cdbd643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44913744e442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d0a00c69741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b32109e2440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028f59de34f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65e6b7a9d45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ARISONA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ARISONA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ARISONA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ARISONA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ARISONA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ARISONA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−946 456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41 153 242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41 888 634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ARISONA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HUSTAD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SONIA DISTANTE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ARISONA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Vesteråsveien 102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890 778 372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ARISONA HOLDING AS</a:t>
            </a:r>
          </a:p>
        </p:txBody>
      </p:sp>
    </p:spTree>
  </p:cSld>
  <p:clrMapOvr>
    <a:masterClrMapping xmlns:a="http://schemas.openxmlformats.org/drawingml/2006/main"/>
  </p:clrMapOvr>
</p:sld>
</file>