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993731410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a7866587a44fb"/>
  </p:sldMasterIdLst>
  <p:sldIdLst>
    <p:sldId xmlns:r="http://schemas.openxmlformats.org/officeDocument/2006/relationships" id="256" r:id="R7dcf3bf418c44066"/>
    <p:sldId xmlns:r="http://schemas.openxmlformats.org/officeDocument/2006/relationships" id="257" r:id="R007560eae17048e9"/>
    <p:sldId xmlns:r="http://schemas.openxmlformats.org/officeDocument/2006/relationships" id="258" r:id="Re6ea3245d46d480e"/>
    <p:sldId xmlns:r="http://schemas.openxmlformats.org/officeDocument/2006/relationships" id="259" r:id="Rb3ca720c52ee41ff"/>
    <p:sldId xmlns:r="http://schemas.openxmlformats.org/officeDocument/2006/relationships" id="260" r:id="R09e797d507104857"/>
    <p:sldId xmlns:r="http://schemas.openxmlformats.org/officeDocument/2006/relationships" id="261" r:id="R588543fe228042fb"/>
    <p:sldId xmlns:r="http://schemas.openxmlformats.org/officeDocument/2006/relationships" id="262" r:id="R7f782e527aaf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a7866587a44fb" /><Relationship Type="http://schemas.openxmlformats.org/officeDocument/2006/relationships/slide" Target="/ppt/slides/slide1.xml" Id="R7dcf3bf418c44066" /><Relationship Type="http://schemas.openxmlformats.org/officeDocument/2006/relationships/slide" Target="/ppt/slides/slide2.xml" Id="R007560eae17048e9" /><Relationship Type="http://schemas.openxmlformats.org/officeDocument/2006/relationships/slide" Target="/ppt/slides/slide3.xml" Id="Re6ea3245d46d480e" /><Relationship Type="http://schemas.openxmlformats.org/officeDocument/2006/relationships/slide" Target="/ppt/slides/slide4.xml" Id="Rb3ca720c52ee41ff" /><Relationship Type="http://schemas.openxmlformats.org/officeDocument/2006/relationships/slide" Target="/ppt/slides/slide5.xml" Id="R09e797d507104857" /><Relationship Type="http://schemas.openxmlformats.org/officeDocument/2006/relationships/slide" Target="/ppt/slides/slide6.xml" Id="R588543fe228042fb" /><Relationship Type="http://schemas.openxmlformats.org/officeDocument/2006/relationships/slide" Target="/ppt/slides/slide7.xml" Id="R7f782e527aaf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a61571408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b0abf8194b99" /><Relationship Type="http://schemas.openxmlformats.org/officeDocument/2006/relationships/theme" Target="/ppt/slideMasters/theme/theme1.xml" Id="R4189b9c002aa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ab0abf819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ee5fe43b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ab94027a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7abbd55c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c2fd4f9b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f4ef8531d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4bd65802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bed05331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GRUNG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GRUNG ARKITEKTUR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ove@grung.as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891 407 262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GRUNG ARKITEKTUR AS</a:t>
            </a:r>
          </a:p>
        </p:txBody>
      </p:sp>
    </p:spTree>
  </p:cSld>
  <p:clrMapOvr>
    <a:masterClrMapping xmlns:a="http://schemas.openxmlformats.org/drawingml/2006/main"/>
  </p:clrMapOvr>
</p:sld>
</file>