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7ee51245a14e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f4d682f2e94e8f"/>
  </p:sldMasterIdLst>
  <p:sldIdLst>
    <p:sldId xmlns:r="http://schemas.openxmlformats.org/officeDocument/2006/relationships" id="256" r:id="R7372ff0f2b6d41ea"/>
    <p:sldId xmlns:r="http://schemas.openxmlformats.org/officeDocument/2006/relationships" id="257" r:id="R0a8490a87394484b"/>
    <p:sldId xmlns:r="http://schemas.openxmlformats.org/officeDocument/2006/relationships" id="258" r:id="Re2c40b06e4e641a5"/>
    <p:sldId xmlns:r="http://schemas.openxmlformats.org/officeDocument/2006/relationships" id="259" r:id="R4588ff5583214692"/>
    <p:sldId xmlns:r="http://schemas.openxmlformats.org/officeDocument/2006/relationships" id="260" r:id="R5159f3fe9da24566"/>
    <p:sldId xmlns:r="http://schemas.openxmlformats.org/officeDocument/2006/relationships" id="261" r:id="R90f15823f3574403"/>
    <p:sldId xmlns:r="http://schemas.openxmlformats.org/officeDocument/2006/relationships" id="262" r:id="R2e3a2a96397945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f4d682f2e94e8f" /><Relationship Type="http://schemas.openxmlformats.org/officeDocument/2006/relationships/slide" Target="/ppt/slides/slide1.xml" Id="R7372ff0f2b6d41ea" /><Relationship Type="http://schemas.openxmlformats.org/officeDocument/2006/relationships/slide" Target="/ppt/slides/slide2.xml" Id="R0a8490a87394484b" /><Relationship Type="http://schemas.openxmlformats.org/officeDocument/2006/relationships/slide" Target="/ppt/slides/slide3.xml" Id="Re2c40b06e4e641a5" /><Relationship Type="http://schemas.openxmlformats.org/officeDocument/2006/relationships/slide" Target="/ppt/slides/slide4.xml" Id="R4588ff5583214692" /><Relationship Type="http://schemas.openxmlformats.org/officeDocument/2006/relationships/slide" Target="/ppt/slides/slide5.xml" Id="R5159f3fe9da24566" /><Relationship Type="http://schemas.openxmlformats.org/officeDocument/2006/relationships/slide" Target="/ppt/slides/slide6.xml" Id="R90f15823f3574403" /><Relationship Type="http://schemas.openxmlformats.org/officeDocument/2006/relationships/slide" Target="/ppt/slides/slide7.xml" Id="R2e3a2a96397945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76f6a526d4d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0eece93614b8b" /><Relationship Type="http://schemas.openxmlformats.org/officeDocument/2006/relationships/theme" Target="/ppt/slideMasters/theme/theme1.xml" Id="R3f1ba7e0dd5748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40eece93614b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2c4b2522242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a0b08d63d47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59f46292a49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08a46597e4c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99af88b3544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a09eb391845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d67d2dab346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KAKE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2 949 050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19 250 112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22 648 469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KETIL SCHJETNE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Johnsrudgata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ketil.schjetne@gmail.com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891 466 692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KAKE AS</a:t>
            </a:r>
          </a:p>
        </p:txBody>
      </p:sp>
    </p:spTree>
  </p:cSld>
  <p:clrMapOvr>
    <a:masterClrMapping xmlns:a="http://schemas.openxmlformats.org/drawingml/2006/main"/>
  </p:clrMapOvr>
</p:sld>
</file>