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1a626c309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e93db68bf4435"/>
  </p:sldMasterIdLst>
  <p:sldIdLst>
    <p:sldId xmlns:r="http://schemas.openxmlformats.org/officeDocument/2006/relationships" id="256" r:id="R957b6bd5293f4b73"/>
    <p:sldId xmlns:r="http://schemas.openxmlformats.org/officeDocument/2006/relationships" id="257" r:id="R585e802ba2f2467a"/>
    <p:sldId xmlns:r="http://schemas.openxmlformats.org/officeDocument/2006/relationships" id="258" r:id="R909341583d3c47fb"/>
    <p:sldId xmlns:r="http://schemas.openxmlformats.org/officeDocument/2006/relationships" id="259" r:id="R271dc176dce742ba"/>
    <p:sldId xmlns:r="http://schemas.openxmlformats.org/officeDocument/2006/relationships" id="260" r:id="Rfd442afe4a294581"/>
    <p:sldId xmlns:r="http://schemas.openxmlformats.org/officeDocument/2006/relationships" id="261" r:id="R75d0ea21d74642c6"/>
    <p:sldId xmlns:r="http://schemas.openxmlformats.org/officeDocument/2006/relationships" id="262" r:id="R9c96a72b8aad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e93db68bf4435" /><Relationship Type="http://schemas.openxmlformats.org/officeDocument/2006/relationships/slide" Target="/ppt/slides/slide1.xml" Id="R957b6bd5293f4b73" /><Relationship Type="http://schemas.openxmlformats.org/officeDocument/2006/relationships/slide" Target="/ppt/slides/slide2.xml" Id="R585e802ba2f2467a" /><Relationship Type="http://schemas.openxmlformats.org/officeDocument/2006/relationships/slide" Target="/ppt/slides/slide3.xml" Id="R909341583d3c47fb" /><Relationship Type="http://schemas.openxmlformats.org/officeDocument/2006/relationships/slide" Target="/ppt/slides/slide4.xml" Id="R271dc176dce742ba" /><Relationship Type="http://schemas.openxmlformats.org/officeDocument/2006/relationships/slide" Target="/ppt/slides/slide5.xml" Id="Rfd442afe4a294581" /><Relationship Type="http://schemas.openxmlformats.org/officeDocument/2006/relationships/slide" Target="/ppt/slides/slide6.xml" Id="R75d0ea21d74642c6" /><Relationship Type="http://schemas.openxmlformats.org/officeDocument/2006/relationships/slide" Target="/ppt/slides/slide7.xml" Id="R9c96a72b8aad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117d1a3c8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7e41b93a4bc4" /><Relationship Type="http://schemas.openxmlformats.org/officeDocument/2006/relationships/theme" Target="/ppt/slideMasters/theme/theme1.xml" Id="Rb25f3fee82cd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07e41b93a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02ea4da7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59efd11f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76bc9fe0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0deebf0f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4fdfd2ee8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0c76f0b6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8bd9311f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BINNHOVD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BINNHOVD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38 689 761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43 585 632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LANGSRUD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lars.langsrud@gmail.com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891 466 722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