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bd3d141544a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8a069af5b4d77"/>
  </p:sldMasterIdLst>
  <p:sldIdLst>
    <p:sldId xmlns:r="http://schemas.openxmlformats.org/officeDocument/2006/relationships" id="256" r:id="Rc258174f231044ff"/>
    <p:sldId xmlns:r="http://schemas.openxmlformats.org/officeDocument/2006/relationships" id="257" r:id="R7369ee65f85f4bba"/>
    <p:sldId xmlns:r="http://schemas.openxmlformats.org/officeDocument/2006/relationships" id="258" r:id="R86551d0cea26482c"/>
    <p:sldId xmlns:r="http://schemas.openxmlformats.org/officeDocument/2006/relationships" id="259" r:id="Rc1a484682b0344fe"/>
    <p:sldId xmlns:r="http://schemas.openxmlformats.org/officeDocument/2006/relationships" id="260" r:id="Rad35d6c33d254d7f"/>
    <p:sldId xmlns:r="http://schemas.openxmlformats.org/officeDocument/2006/relationships" id="261" r:id="Rafd2edaeba954b57"/>
    <p:sldId xmlns:r="http://schemas.openxmlformats.org/officeDocument/2006/relationships" id="262" r:id="R7bfe8770e718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8a069af5b4d77" /><Relationship Type="http://schemas.openxmlformats.org/officeDocument/2006/relationships/slide" Target="/ppt/slides/slide1.xml" Id="Rc258174f231044ff" /><Relationship Type="http://schemas.openxmlformats.org/officeDocument/2006/relationships/slide" Target="/ppt/slides/slide2.xml" Id="R7369ee65f85f4bba" /><Relationship Type="http://schemas.openxmlformats.org/officeDocument/2006/relationships/slide" Target="/ppt/slides/slide3.xml" Id="R86551d0cea26482c" /><Relationship Type="http://schemas.openxmlformats.org/officeDocument/2006/relationships/slide" Target="/ppt/slides/slide4.xml" Id="Rc1a484682b0344fe" /><Relationship Type="http://schemas.openxmlformats.org/officeDocument/2006/relationships/slide" Target="/ppt/slides/slide5.xml" Id="Rad35d6c33d254d7f" /><Relationship Type="http://schemas.openxmlformats.org/officeDocument/2006/relationships/slide" Target="/ppt/slides/slide6.xml" Id="Rafd2edaeba954b57" /><Relationship Type="http://schemas.openxmlformats.org/officeDocument/2006/relationships/slide" Target="/ppt/slides/slide7.xml" Id="R7bfe8770e718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863cd901f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bc340dfa4dad" /><Relationship Type="http://schemas.openxmlformats.org/officeDocument/2006/relationships/theme" Target="/ppt/slideMasters/theme/theme1.xml" Id="R9f729c12594e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3bc340dfa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b86b3fa92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031cecf9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676d5e64b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a6d3048c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b03193bb2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1d305cbb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903de42ff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