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d49df6adc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aa6a16bb94225"/>
  </p:sldMasterIdLst>
  <p:sldIdLst>
    <p:sldId xmlns:r="http://schemas.openxmlformats.org/officeDocument/2006/relationships" id="256" r:id="R7f90640a7a4944db"/>
    <p:sldId xmlns:r="http://schemas.openxmlformats.org/officeDocument/2006/relationships" id="257" r:id="R4d9a3fb13b14474c"/>
    <p:sldId xmlns:r="http://schemas.openxmlformats.org/officeDocument/2006/relationships" id="258" r:id="R5f1ed75f5730485d"/>
    <p:sldId xmlns:r="http://schemas.openxmlformats.org/officeDocument/2006/relationships" id="259" r:id="Rd2197e21db7c4da0"/>
    <p:sldId xmlns:r="http://schemas.openxmlformats.org/officeDocument/2006/relationships" id="260" r:id="Rd3a9b484116744d8"/>
    <p:sldId xmlns:r="http://schemas.openxmlformats.org/officeDocument/2006/relationships" id="261" r:id="R674e2618ddd742b8"/>
    <p:sldId xmlns:r="http://schemas.openxmlformats.org/officeDocument/2006/relationships" id="262" r:id="Ra95e2d566407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aa6a16bb94225" /><Relationship Type="http://schemas.openxmlformats.org/officeDocument/2006/relationships/slide" Target="/ppt/slides/slide1.xml" Id="R7f90640a7a4944db" /><Relationship Type="http://schemas.openxmlformats.org/officeDocument/2006/relationships/slide" Target="/ppt/slides/slide2.xml" Id="R4d9a3fb13b14474c" /><Relationship Type="http://schemas.openxmlformats.org/officeDocument/2006/relationships/slide" Target="/ppt/slides/slide3.xml" Id="R5f1ed75f5730485d" /><Relationship Type="http://schemas.openxmlformats.org/officeDocument/2006/relationships/slide" Target="/ppt/slides/slide4.xml" Id="Rd2197e21db7c4da0" /><Relationship Type="http://schemas.openxmlformats.org/officeDocument/2006/relationships/slide" Target="/ppt/slides/slide5.xml" Id="Rd3a9b484116744d8" /><Relationship Type="http://schemas.openxmlformats.org/officeDocument/2006/relationships/slide" Target="/ppt/slides/slide6.xml" Id="R674e2618ddd742b8" /><Relationship Type="http://schemas.openxmlformats.org/officeDocument/2006/relationships/slide" Target="/ppt/slides/slide7.xml" Id="Ra95e2d566407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d5b8fac2648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b7fdc9fb149bf" /><Relationship Type="http://schemas.openxmlformats.org/officeDocument/2006/relationships/theme" Target="/ppt/slideMasters/theme/theme1.xml" Id="Rc8c4fce76060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b7fdc9fb1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e67de17dd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3ae62a62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ced31e58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a613da06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5358c1ca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cfe9edf2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680ece27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5 948 319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EWALD TOBIASSEN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