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338e00abde43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3c46753fca44be"/>
  </p:sldMasterIdLst>
  <p:sldIdLst>
    <p:sldId xmlns:r="http://schemas.openxmlformats.org/officeDocument/2006/relationships" id="256" r:id="R2e858848d95645c3"/>
    <p:sldId xmlns:r="http://schemas.openxmlformats.org/officeDocument/2006/relationships" id="257" r:id="R309e4e674b9640ee"/>
    <p:sldId xmlns:r="http://schemas.openxmlformats.org/officeDocument/2006/relationships" id="258" r:id="R99bc218c4656473d"/>
    <p:sldId xmlns:r="http://schemas.openxmlformats.org/officeDocument/2006/relationships" id="259" r:id="R596bcab90a274992"/>
    <p:sldId xmlns:r="http://schemas.openxmlformats.org/officeDocument/2006/relationships" id="260" r:id="R7cf376c10c7b47a4"/>
    <p:sldId xmlns:r="http://schemas.openxmlformats.org/officeDocument/2006/relationships" id="261" r:id="Rd328c4591b774987"/>
    <p:sldId xmlns:r="http://schemas.openxmlformats.org/officeDocument/2006/relationships" id="262" r:id="R4cc65a848a7a42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c46753fca44be" /><Relationship Type="http://schemas.openxmlformats.org/officeDocument/2006/relationships/slide" Target="/ppt/slides/slide1.xml" Id="R2e858848d95645c3" /><Relationship Type="http://schemas.openxmlformats.org/officeDocument/2006/relationships/slide" Target="/ppt/slides/slide2.xml" Id="R309e4e674b9640ee" /><Relationship Type="http://schemas.openxmlformats.org/officeDocument/2006/relationships/slide" Target="/ppt/slides/slide3.xml" Id="R99bc218c4656473d" /><Relationship Type="http://schemas.openxmlformats.org/officeDocument/2006/relationships/slide" Target="/ppt/slides/slide4.xml" Id="R596bcab90a274992" /><Relationship Type="http://schemas.openxmlformats.org/officeDocument/2006/relationships/slide" Target="/ppt/slides/slide5.xml" Id="R7cf376c10c7b47a4" /><Relationship Type="http://schemas.openxmlformats.org/officeDocument/2006/relationships/slide" Target="/ppt/slides/slide6.xml" Id="Rd328c4591b774987" /><Relationship Type="http://schemas.openxmlformats.org/officeDocument/2006/relationships/slide" Target="/ppt/slides/slide7.xml" Id="R4cc65a848a7a42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8fe1d6a4ea4e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e765a607642ee" /><Relationship Type="http://schemas.openxmlformats.org/officeDocument/2006/relationships/theme" Target="/ppt/slideMasters/theme/theme1.xml" Id="Rf21cbaa6b7b44a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ce765a607642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f4170b9f946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6ac975a004a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8bc85bb604a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2b4a90b3946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ea1477b404a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30e209cf148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588cb0df24c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PARADIM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1 376 965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1 726 448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2 292 154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KORSHAVN HAAKON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Olav Hanssens vei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891 680 872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