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40f2d282b74e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b5cd2a71e54a8a"/>
  </p:sldMasterIdLst>
  <p:sldIdLst>
    <p:sldId xmlns:r="http://schemas.openxmlformats.org/officeDocument/2006/relationships" id="256" r:id="Rbfa2f1186ddc4398"/>
    <p:sldId xmlns:r="http://schemas.openxmlformats.org/officeDocument/2006/relationships" id="257" r:id="R2c7bd154c53d422a"/>
    <p:sldId xmlns:r="http://schemas.openxmlformats.org/officeDocument/2006/relationships" id="258" r:id="Rb5d97b7156e244dc"/>
    <p:sldId xmlns:r="http://schemas.openxmlformats.org/officeDocument/2006/relationships" id="259" r:id="R32171028bfcb404e"/>
    <p:sldId xmlns:r="http://schemas.openxmlformats.org/officeDocument/2006/relationships" id="260" r:id="Re6ee4a3507514f50"/>
    <p:sldId xmlns:r="http://schemas.openxmlformats.org/officeDocument/2006/relationships" id="261" r:id="R7bfc7b162cb94e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b5cd2a71e54a8a" /><Relationship Type="http://schemas.openxmlformats.org/officeDocument/2006/relationships/slide" Target="/ppt/slides/slide1.xml" Id="Rbfa2f1186ddc4398" /><Relationship Type="http://schemas.openxmlformats.org/officeDocument/2006/relationships/slide" Target="/ppt/slides/slide2.xml" Id="R2c7bd154c53d422a" /><Relationship Type="http://schemas.openxmlformats.org/officeDocument/2006/relationships/slide" Target="/ppt/slides/slide3.xml" Id="Rb5d97b7156e244dc" /><Relationship Type="http://schemas.openxmlformats.org/officeDocument/2006/relationships/slide" Target="/ppt/slides/slide4.xml" Id="R32171028bfcb404e" /><Relationship Type="http://schemas.openxmlformats.org/officeDocument/2006/relationships/slide" Target="/ppt/slides/slide5.xml" Id="Re6ee4a3507514f50" /><Relationship Type="http://schemas.openxmlformats.org/officeDocument/2006/relationships/slide" Target="/ppt/slides/slide6.xml" Id="R7bfc7b162cb94e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98e9ee2f5348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598e739b24c37" /><Relationship Type="http://schemas.openxmlformats.org/officeDocument/2006/relationships/theme" Target="/ppt/slideMasters/theme/theme1.xml" Id="Redccf1b79d9040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4598e739b24c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28371949548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6a3222b2842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d5b8ddc1a4f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33bef5eda4b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f6d1903904d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94c102f6843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SNEKVIK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891 729 472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