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13594637d647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38584f7e2c4127"/>
  </p:sldMasterIdLst>
  <p:sldIdLst>
    <p:sldId xmlns:r="http://schemas.openxmlformats.org/officeDocument/2006/relationships" id="256" r:id="R530a84ccd9a84a62"/>
    <p:sldId xmlns:r="http://schemas.openxmlformats.org/officeDocument/2006/relationships" id="257" r:id="Rdc155e4f90674b85"/>
    <p:sldId xmlns:r="http://schemas.openxmlformats.org/officeDocument/2006/relationships" id="258" r:id="Rdda8fb1e82134163"/>
    <p:sldId xmlns:r="http://schemas.openxmlformats.org/officeDocument/2006/relationships" id="259" r:id="Rcb335f4fa6e345f9"/>
    <p:sldId xmlns:r="http://schemas.openxmlformats.org/officeDocument/2006/relationships" id="260" r:id="Rf32ef7547bb141a5"/>
    <p:sldId xmlns:r="http://schemas.openxmlformats.org/officeDocument/2006/relationships" id="261" r:id="R933bb066a384430d"/>
    <p:sldId xmlns:r="http://schemas.openxmlformats.org/officeDocument/2006/relationships" id="262" r:id="R884ef62bbfbe4b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38584f7e2c4127" /><Relationship Type="http://schemas.openxmlformats.org/officeDocument/2006/relationships/slide" Target="/ppt/slides/slide1.xml" Id="R530a84ccd9a84a62" /><Relationship Type="http://schemas.openxmlformats.org/officeDocument/2006/relationships/slide" Target="/ppt/slides/slide2.xml" Id="Rdc155e4f90674b85" /><Relationship Type="http://schemas.openxmlformats.org/officeDocument/2006/relationships/slide" Target="/ppt/slides/slide3.xml" Id="Rdda8fb1e82134163" /><Relationship Type="http://schemas.openxmlformats.org/officeDocument/2006/relationships/slide" Target="/ppt/slides/slide4.xml" Id="Rcb335f4fa6e345f9" /><Relationship Type="http://schemas.openxmlformats.org/officeDocument/2006/relationships/slide" Target="/ppt/slides/slide5.xml" Id="Rf32ef7547bb141a5" /><Relationship Type="http://schemas.openxmlformats.org/officeDocument/2006/relationships/slide" Target="/ppt/slides/slide6.xml" Id="R933bb066a384430d" /><Relationship Type="http://schemas.openxmlformats.org/officeDocument/2006/relationships/slide" Target="/ppt/slides/slide7.xml" Id="R884ef62bbfbe4b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450a7eb73c48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d4111c5c442b6" /><Relationship Type="http://schemas.openxmlformats.org/officeDocument/2006/relationships/theme" Target="/ppt/slideMasters/theme/theme1.xml" Id="R6cd22aa6313645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8d4111c5c442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d1b20d00144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34f030c7b4d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8b437766340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53bce693241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0c23a1d0a43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7c276c30a4b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c9bbcd81c4b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SNEKVIK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SNEKVIK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SNEKVIK EIENDOM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SNEKVIK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SNEKVIK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SNEKVIK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1 460 711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−2 133 325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−388 958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47 505 821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69 105 500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SNEKVIK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EILIS EIENDOM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ESIKO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N-HOLDING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SNEKVIK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891 729 472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SNEKVIK EIENDOM AS</a:t>
            </a:r>
          </a:p>
        </p:txBody>
      </p:sp>
    </p:spTree>
  </p:cSld>
  <p:clrMapOvr>
    <a:masterClrMapping xmlns:a="http://schemas.openxmlformats.org/drawingml/2006/main"/>
  </p:clrMapOvr>
</p:sld>
</file>