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430df57c1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c77d2e59c4db7"/>
  </p:sldMasterIdLst>
  <p:sldIdLst>
    <p:sldId xmlns:r="http://schemas.openxmlformats.org/officeDocument/2006/relationships" id="256" r:id="Rb0a45f6cb72b4970"/>
    <p:sldId xmlns:r="http://schemas.openxmlformats.org/officeDocument/2006/relationships" id="257" r:id="Rdb33593f12a544c1"/>
    <p:sldId xmlns:r="http://schemas.openxmlformats.org/officeDocument/2006/relationships" id="258" r:id="Re4c3ed57f7604bce"/>
    <p:sldId xmlns:r="http://schemas.openxmlformats.org/officeDocument/2006/relationships" id="259" r:id="Rc484e1eed4654a55"/>
    <p:sldId xmlns:r="http://schemas.openxmlformats.org/officeDocument/2006/relationships" id="260" r:id="R5034f6548c1c4469"/>
    <p:sldId xmlns:r="http://schemas.openxmlformats.org/officeDocument/2006/relationships" id="261" r:id="R521498ce2360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c77d2e59c4db7" /><Relationship Type="http://schemas.openxmlformats.org/officeDocument/2006/relationships/slide" Target="/ppt/slides/slide1.xml" Id="Rb0a45f6cb72b4970" /><Relationship Type="http://schemas.openxmlformats.org/officeDocument/2006/relationships/slide" Target="/ppt/slides/slide2.xml" Id="Rdb33593f12a544c1" /><Relationship Type="http://schemas.openxmlformats.org/officeDocument/2006/relationships/slide" Target="/ppt/slides/slide3.xml" Id="Re4c3ed57f7604bce" /><Relationship Type="http://schemas.openxmlformats.org/officeDocument/2006/relationships/slide" Target="/ppt/slides/slide4.xml" Id="Rc484e1eed4654a55" /><Relationship Type="http://schemas.openxmlformats.org/officeDocument/2006/relationships/slide" Target="/ppt/slides/slide5.xml" Id="R5034f6548c1c4469" /><Relationship Type="http://schemas.openxmlformats.org/officeDocument/2006/relationships/slide" Target="/ppt/slides/slide6.xml" Id="R521498ce2360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c2d6e9960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22b8fb184dec" /><Relationship Type="http://schemas.openxmlformats.org/officeDocument/2006/relationships/theme" Target="/ppt/slideMasters/theme/theme1.xml" Id="R9ed894daa845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722b8fb18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482f21da9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ac90b0a1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8a92f700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f0d4ac56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2e46fa71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0eefe6957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