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25e01b9b7041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b8aead1ad3b4bee"/>
  </p:sldMasterIdLst>
  <p:sldIdLst>
    <p:sldId xmlns:r="http://schemas.openxmlformats.org/officeDocument/2006/relationships" id="256" r:id="Rac9e54c041d84e5e"/>
    <p:sldId xmlns:r="http://schemas.openxmlformats.org/officeDocument/2006/relationships" id="257" r:id="R8a626f619128466b"/>
    <p:sldId xmlns:r="http://schemas.openxmlformats.org/officeDocument/2006/relationships" id="258" r:id="R3994c5d6d7bc4b0f"/>
    <p:sldId xmlns:r="http://schemas.openxmlformats.org/officeDocument/2006/relationships" id="259" r:id="R7f3a91332e694845"/>
    <p:sldId xmlns:r="http://schemas.openxmlformats.org/officeDocument/2006/relationships" id="260" r:id="R9b63cb33fca5426a"/>
    <p:sldId xmlns:r="http://schemas.openxmlformats.org/officeDocument/2006/relationships" id="261" r:id="Rfc77600822744d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8aead1ad3b4bee" /><Relationship Type="http://schemas.openxmlformats.org/officeDocument/2006/relationships/slide" Target="/ppt/slides/slide1.xml" Id="Rac9e54c041d84e5e" /><Relationship Type="http://schemas.openxmlformats.org/officeDocument/2006/relationships/slide" Target="/ppt/slides/slide2.xml" Id="R8a626f619128466b" /><Relationship Type="http://schemas.openxmlformats.org/officeDocument/2006/relationships/slide" Target="/ppt/slides/slide3.xml" Id="R3994c5d6d7bc4b0f" /><Relationship Type="http://schemas.openxmlformats.org/officeDocument/2006/relationships/slide" Target="/ppt/slides/slide4.xml" Id="R7f3a91332e694845" /><Relationship Type="http://schemas.openxmlformats.org/officeDocument/2006/relationships/slide" Target="/ppt/slides/slide5.xml" Id="R9b63cb33fca5426a" /><Relationship Type="http://schemas.openxmlformats.org/officeDocument/2006/relationships/slide" Target="/ppt/slides/slide6.xml" Id="Rfc77600822744d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fe123e0fc4b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41c16821d4ccc" /><Relationship Type="http://schemas.openxmlformats.org/officeDocument/2006/relationships/theme" Target="/ppt/slideMasters/theme/theme1.xml" Id="Raa80c9fa946d46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441c16821d4c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e207a4d2d4a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33adf1e19c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509ebd0a84a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47633ae4542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c23e7d8654e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e7502e80f45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WHITETAIL WEBSERVICE LTD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WHITETAIL WEBSERVICE LTD NUF ble etablert [år] og holder til i Risør.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724 007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11 415 488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156 410 677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157 169 476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4950 Risør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post@whitetailwebservice.com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WHITETAIL WEBSERVICE LTD NUF</a:t>
            </a:r>
          </a:p>
        </p:txBody>
      </p:sp>
    </p:spTree>
  </p:cSld>
  <p:clrMapOvr>
    <a:masterClrMapping xmlns:a="http://schemas.openxmlformats.org/drawingml/2006/main"/>
  </p:clrMapOvr>
</p:sld>
</file>