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69abafec4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fe27dc05c44a7"/>
  </p:sldMasterIdLst>
  <p:sldIdLst>
    <p:sldId xmlns:r="http://schemas.openxmlformats.org/officeDocument/2006/relationships" id="256" r:id="Re52ca129210043f5"/>
    <p:sldId xmlns:r="http://schemas.openxmlformats.org/officeDocument/2006/relationships" id="257" r:id="R9980b8b4317a4cdd"/>
    <p:sldId xmlns:r="http://schemas.openxmlformats.org/officeDocument/2006/relationships" id="258" r:id="R9da1202e9fdf404b"/>
    <p:sldId xmlns:r="http://schemas.openxmlformats.org/officeDocument/2006/relationships" id="259" r:id="R98d612950bae4942"/>
    <p:sldId xmlns:r="http://schemas.openxmlformats.org/officeDocument/2006/relationships" id="260" r:id="Rba6c6a8b646245a1"/>
    <p:sldId xmlns:r="http://schemas.openxmlformats.org/officeDocument/2006/relationships" id="261" r:id="R35cb10b68ab4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fe27dc05c44a7" /><Relationship Type="http://schemas.openxmlformats.org/officeDocument/2006/relationships/slide" Target="/ppt/slides/slide1.xml" Id="Re52ca129210043f5" /><Relationship Type="http://schemas.openxmlformats.org/officeDocument/2006/relationships/slide" Target="/ppt/slides/slide2.xml" Id="R9980b8b4317a4cdd" /><Relationship Type="http://schemas.openxmlformats.org/officeDocument/2006/relationships/slide" Target="/ppt/slides/slide3.xml" Id="R9da1202e9fdf404b" /><Relationship Type="http://schemas.openxmlformats.org/officeDocument/2006/relationships/slide" Target="/ppt/slides/slide4.xml" Id="R98d612950bae4942" /><Relationship Type="http://schemas.openxmlformats.org/officeDocument/2006/relationships/slide" Target="/ppt/slides/slide5.xml" Id="Rba6c6a8b646245a1" /><Relationship Type="http://schemas.openxmlformats.org/officeDocument/2006/relationships/slide" Target="/ppt/slides/slide6.xml" Id="R35cb10b68ab4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6382b9f8e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c8d146a4a4ac1" /><Relationship Type="http://schemas.openxmlformats.org/officeDocument/2006/relationships/theme" Target="/ppt/slideMasters/theme/theme1.xml" Id="Rb7ac9a188014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c8d146a4a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25ab479c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d2751fc8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c51f3288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452539e7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42caf442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725b6036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