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2aa087ffe649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2e0bbf3bca4cf0"/>
  </p:sldMasterIdLst>
  <p:sldIdLst>
    <p:sldId xmlns:r="http://schemas.openxmlformats.org/officeDocument/2006/relationships" id="256" r:id="R921f6c67b7cd4da5"/>
    <p:sldId xmlns:r="http://schemas.openxmlformats.org/officeDocument/2006/relationships" id="257" r:id="R3c98044fa84746c9"/>
    <p:sldId xmlns:r="http://schemas.openxmlformats.org/officeDocument/2006/relationships" id="258" r:id="R5fed4c2ca95c47a4"/>
    <p:sldId xmlns:r="http://schemas.openxmlformats.org/officeDocument/2006/relationships" id="259" r:id="R8bf5571347d04af7"/>
    <p:sldId xmlns:r="http://schemas.openxmlformats.org/officeDocument/2006/relationships" id="260" r:id="R4e88d7a0918348ac"/>
    <p:sldId xmlns:r="http://schemas.openxmlformats.org/officeDocument/2006/relationships" id="261" r:id="Ra8a742bba94b462f"/>
    <p:sldId xmlns:r="http://schemas.openxmlformats.org/officeDocument/2006/relationships" id="262" r:id="R110ab27ef51243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2e0bbf3bca4cf0" /><Relationship Type="http://schemas.openxmlformats.org/officeDocument/2006/relationships/slide" Target="/ppt/slides/slide1.xml" Id="R921f6c67b7cd4da5" /><Relationship Type="http://schemas.openxmlformats.org/officeDocument/2006/relationships/slide" Target="/ppt/slides/slide2.xml" Id="R3c98044fa84746c9" /><Relationship Type="http://schemas.openxmlformats.org/officeDocument/2006/relationships/slide" Target="/ppt/slides/slide3.xml" Id="R5fed4c2ca95c47a4" /><Relationship Type="http://schemas.openxmlformats.org/officeDocument/2006/relationships/slide" Target="/ppt/slides/slide4.xml" Id="R8bf5571347d04af7" /><Relationship Type="http://schemas.openxmlformats.org/officeDocument/2006/relationships/slide" Target="/ppt/slides/slide5.xml" Id="R4e88d7a0918348ac" /><Relationship Type="http://schemas.openxmlformats.org/officeDocument/2006/relationships/slide" Target="/ppt/slides/slide6.xml" Id="Ra8a742bba94b462f" /><Relationship Type="http://schemas.openxmlformats.org/officeDocument/2006/relationships/slide" Target="/ppt/slides/slide7.xml" Id="R110ab27ef51243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24fc527a5046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0097735784efa" /><Relationship Type="http://schemas.openxmlformats.org/officeDocument/2006/relationships/theme" Target="/ppt/slideMasters/theme/theme1.xml" Id="R228d4af18c964f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50097735784e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65917c68445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f8589c97b40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5174219f84d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355a773614e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23ecfb8544a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74f0d6ce94a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0fa38d40349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CAABY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CAABY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30 219 709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30 054 628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24 017 336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3 208 110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105 665 876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ÅBYHOLM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Kvantia AS, Grundingen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caaby@andenaes.com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891 780 982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