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78ce9a7c244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0c1ad38e64950"/>
  </p:sldMasterIdLst>
  <p:sldIdLst>
    <p:sldId xmlns:r="http://schemas.openxmlformats.org/officeDocument/2006/relationships" id="256" r:id="Rc3b7ec2a6b0b4507"/>
    <p:sldId xmlns:r="http://schemas.openxmlformats.org/officeDocument/2006/relationships" id="257" r:id="Raf92707d0bcb46eb"/>
    <p:sldId xmlns:r="http://schemas.openxmlformats.org/officeDocument/2006/relationships" id="258" r:id="R1a64ea1403a94762"/>
    <p:sldId xmlns:r="http://schemas.openxmlformats.org/officeDocument/2006/relationships" id="259" r:id="R26ab266fa4ec4eb5"/>
    <p:sldId xmlns:r="http://schemas.openxmlformats.org/officeDocument/2006/relationships" id="260" r:id="R196cc2a0e60a41c3"/>
    <p:sldId xmlns:r="http://schemas.openxmlformats.org/officeDocument/2006/relationships" id="261" r:id="Rb9d08af029c94c79"/>
    <p:sldId xmlns:r="http://schemas.openxmlformats.org/officeDocument/2006/relationships" id="262" r:id="R287e27bdd26c48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0c1ad38e64950" /><Relationship Type="http://schemas.openxmlformats.org/officeDocument/2006/relationships/slide" Target="/ppt/slides/slide1.xml" Id="Rc3b7ec2a6b0b4507" /><Relationship Type="http://schemas.openxmlformats.org/officeDocument/2006/relationships/slide" Target="/ppt/slides/slide2.xml" Id="Raf92707d0bcb46eb" /><Relationship Type="http://schemas.openxmlformats.org/officeDocument/2006/relationships/slide" Target="/ppt/slides/slide3.xml" Id="R1a64ea1403a94762" /><Relationship Type="http://schemas.openxmlformats.org/officeDocument/2006/relationships/slide" Target="/ppt/slides/slide4.xml" Id="R26ab266fa4ec4eb5" /><Relationship Type="http://schemas.openxmlformats.org/officeDocument/2006/relationships/slide" Target="/ppt/slides/slide5.xml" Id="R196cc2a0e60a41c3" /><Relationship Type="http://schemas.openxmlformats.org/officeDocument/2006/relationships/slide" Target="/ppt/slides/slide6.xml" Id="Rb9d08af029c94c79" /><Relationship Type="http://schemas.openxmlformats.org/officeDocument/2006/relationships/slide" Target="/ppt/slides/slide7.xml" Id="R287e27bdd26c48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a9501217a43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43fc3fa4d4640" /><Relationship Type="http://schemas.openxmlformats.org/officeDocument/2006/relationships/theme" Target="/ppt/slideMasters/theme/theme1.xml" Id="R587d92cc18a742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643fc3fa4d46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34f57530d4a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169c7ff2b4b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4468a67614a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12da368a5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7278c6bfb644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7710d70b0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e2107aadd41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 DRIFT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587 361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30 656 677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32 881 927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ROALD ALMÅS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Kviteluren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5414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891 906 072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 DRIFT AS</a:t>
            </a:r>
          </a:p>
        </p:txBody>
      </p:sp>
    </p:spTree>
  </p:cSld>
  <p:clrMapOvr>
    <a:masterClrMapping xmlns:a="http://schemas.openxmlformats.org/drawingml/2006/main"/>
  </p:clrMapOvr>
</p:sld>
</file>