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303900d1e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71b13110314d94"/>
  </p:sldMasterIdLst>
  <p:sldIdLst>
    <p:sldId xmlns:r="http://schemas.openxmlformats.org/officeDocument/2006/relationships" id="256" r:id="R8a5b3cbb9bb74daa"/>
    <p:sldId xmlns:r="http://schemas.openxmlformats.org/officeDocument/2006/relationships" id="257" r:id="R677138e27f8d44ee"/>
    <p:sldId xmlns:r="http://schemas.openxmlformats.org/officeDocument/2006/relationships" id="258" r:id="Rddce2644c12f4968"/>
    <p:sldId xmlns:r="http://schemas.openxmlformats.org/officeDocument/2006/relationships" id="259" r:id="R96b51b66d92f4711"/>
    <p:sldId xmlns:r="http://schemas.openxmlformats.org/officeDocument/2006/relationships" id="260" r:id="R9c893d4ac9ef40d4"/>
    <p:sldId xmlns:r="http://schemas.openxmlformats.org/officeDocument/2006/relationships" id="261" r:id="Rcafe443061574a6d"/>
    <p:sldId xmlns:r="http://schemas.openxmlformats.org/officeDocument/2006/relationships" id="262" r:id="R6c272f1937c944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1b13110314d94" /><Relationship Type="http://schemas.openxmlformats.org/officeDocument/2006/relationships/slide" Target="/ppt/slides/slide1.xml" Id="R8a5b3cbb9bb74daa" /><Relationship Type="http://schemas.openxmlformats.org/officeDocument/2006/relationships/slide" Target="/ppt/slides/slide2.xml" Id="R677138e27f8d44ee" /><Relationship Type="http://schemas.openxmlformats.org/officeDocument/2006/relationships/slide" Target="/ppt/slides/slide3.xml" Id="Rddce2644c12f4968" /><Relationship Type="http://schemas.openxmlformats.org/officeDocument/2006/relationships/slide" Target="/ppt/slides/slide4.xml" Id="R96b51b66d92f4711" /><Relationship Type="http://schemas.openxmlformats.org/officeDocument/2006/relationships/slide" Target="/ppt/slides/slide5.xml" Id="R9c893d4ac9ef40d4" /><Relationship Type="http://schemas.openxmlformats.org/officeDocument/2006/relationships/slide" Target="/ppt/slides/slide6.xml" Id="Rcafe443061574a6d" /><Relationship Type="http://schemas.openxmlformats.org/officeDocument/2006/relationships/slide" Target="/ppt/slides/slide7.xml" Id="R6c272f1937c944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deace75c4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6c39c14444e84" /><Relationship Type="http://schemas.openxmlformats.org/officeDocument/2006/relationships/theme" Target="/ppt/slideMasters/theme/theme1.xml" Id="Rb6017361b1fe43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6c39c1444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26dd6f307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8e06a4dda4e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224ad5658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32e8b3e28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880cb6ed48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50bab931e40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ea5a95993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6 637 583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7 886 965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jarle@rsks.no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891 910 002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