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2ca19edab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7147b35024ff9"/>
  </p:sldMasterIdLst>
  <p:sldIdLst>
    <p:sldId xmlns:r="http://schemas.openxmlformats.org/officeDocument/2006/relationships" id="256" r:id="R624c48dc52c749c6"/>
    <p:sldId xmlns:r="http://schemas.openxmlformats.org/officeDocument/2006/relationships" id="257" r:id="R5cd0b850dc2e4644"/>
    <p:sldId xmlns:r="http://schemas.openxmlformats.org/officeDocument/2006/relationships" id="258" r:id="R4e5baa1bc0484d05"/>
    <p:sldId xmlns:r="http://schemas.openxmlformats.org/officeDocument/2006/relationships" id="259" r:id="R62dbc3f857424b2a"/>
    <p:sldId xmlns:r="http://schemas.openxmlformats.org/officeDocument/2006/relationships" id="260" r:id="Rbc7dd90c486b43ed"/>
    <p:sldId xmlns:r="http://schemas.openxmlformats.org/officeDocument/2006/relationships" id="261" r:id="Re0329768130b43da"/>
    <p:sldId xmlns:r="http://schemas.openxmlformats.org/officeDocument/2006/relationships" id="262" r:id="R35b86a0f5c3f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7147b35024ff9" /><Relationship Type="http://schemas.openxmlformats.org/officeDocument/2006/relationships/slide" Target="/ppt/slides/slide1.xml" Id="R624c48dc52c749c6" /><Relationship Type="http://schemas.openxmlformats.org/officeDocument/2006/relationships/slide" Target="/ppt/slides/slide2.xml" Id="R5cd0b850dc2e4644" /><Relationship Type="http://schemas.openxmlformats.org/officeDocument/2006/relationships/slide" Target="/ppt/slides/slide3.xml" Id="R4e5baa1bc0484d05" /><Relationship Type="http://schemas.openxmlformats.org/officeDocument/2006/relationships/slide" Target="/ppt/slides/slide4.xml" Id="R62dbc3f857424b2a" /><Relationship Type="http://schemas.openxmlformats.org/officeDocument/2006/relationships/slide" Target="/ppt/slides/slide5.xml" Id="Rbc7dd90c486b43ed" /><Relationship Type="http://schemas.openxmlformats.org/officeDocument/2006/relationships/slide" Target="/ppt/slides/slide6.xml" Id="Re0329768130b43da" /><Relationship Type="http://schemas.openxmlformats.org/officeDocument/2006/relationships/slide" Target="/ppt/slides/slide7.xml" Id="R35b86a0f5c3f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6b13d03a2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84a606a844305" /><Relationship Type="http://schemas.openxmlformats.org/officeDocument/2006/relationships/theme" Target="/ppt/slideMasters/theme/theme1.xml" Id="R94c7fef52ffc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84a606a84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68abfa88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103fe18f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f6914275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204c98ce9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63e6ab45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940740aa2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3a08943b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SKANSEMYREN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NHUNG HONG, TRAN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67 63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frode.sekkingstad@yahoo.no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891 975 112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