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ff1cbad5a74b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19642b333846e6"/>
  </p:sldMasterIdLst>
  <p:sldIdLst>
    <p:sldId xmlns:r="http://schemas.openxmlformats.org/officeDocument/2006/relationships" id="256" r:id="R6433dfd51b85498c"/>
    <p:sldId xmlns:r="http://schemas.openxmlformats.org/officeDocument/2006/relationships" id="257" r:id="Rda26aa0c7fce46f7"/>
    <p:sldId xmlns:r="http://schemas.openxmlformats.org/officeDocument/2006/relationships" id="258" r:id="Rdb9ae28cb7574533"/>
    <p:sldId xmlns:r="http://schemas.openxmlformats.org/officeDocument/2006/relationships" id="259" r:id="Re0821782d03e4ceb"/>
    <p:sldId xmlns:r="http://schemas.openxmlformats.org/officeDocument/2006/relationships" id="260" r:id="R64046d6b3234476b"/>
    <p:sldId xmlns:r="http://schemas.openxmlformats.org/officeDocument/2006/relationships" id="261" r:id="R85a36e9fcac44ae3"/>
    <p:sldId xmlns:r="http://schemas.openxmlformats.org/officeDocument/2006/relationships" id="262" r:id="Rc290fbbdb8e945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19642b333846e6" /><Relationship Type="http://schemas.openxmlformats.org/officeDocument/2006/relationships/slide" Target="/ppt/slides/slide1.xml" Id="R6433dfd51b85498c" /><Relationship Type="http://schemas.openxmlformats.org/officeDocument/2006/relationships/slide" Target="/ppt/slides/slide2.xml" Id="Rda26aa0c7fce46f7" /><Relationship Type="http://schemas.openxmlformats.org/officeDocument/2006/relationships/slide" Target="/ppt/slides/slide3.xml" Id="Rdb9ae28cb7574533" /><Relationship Type="http://schemas.openxmlformats.org/officeDocument/2006/relationships/slide" Target="/ppt/slides/slide4.xml" Id="Re0821782d03e4ceb" /><Relationship Type="http://schemas.openxmlformats.org/officeDocument/2006/relationships/slide" Target="/ppt/slides/slide5.xml" Id="R64046d6b3234476b" /><Relationship Type="http://schemas.openxmlformats.org/officeDocument/2006/relationships/slide" Target="/ppt/slides/slide6.xml" Id="R85a36e9fcac44ae3" /><Relationship Type="http://schemas.openxmlformats.org/officeDocument/2006/relationships/slide" Target="/ppt/slides/slide7.xml" Id="Rc290fbbdb8e945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8b3bb8503d49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596d82e5d4883" /><Relationship Type="http://schemas.openxmlformats.org/officeDocument/2006/relationships/theme" Target="/ppt/slideMasters/theme/theme1.xml" Id="R6900d229318049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a596d82e5d48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a1b022a8d48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35c15e1d44a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7bc779a3a4f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fac5af91b49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e8ab78ffb45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d425f72d74a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7464c96954f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CRIJA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CRIJA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CRIJA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CRIJA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CRIJA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CRIJA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−223 104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6 746 794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47 453 653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51 236 029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CRIJA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CAROLINE HOLME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CATHERINE HOLME BARRY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CENDRINE HOLME HOVDENES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CHRISTINE HOLME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CRIJA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Setra vei 20D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72 77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891 989 202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CRIJA AS</a:t>
            </a:r>
          </a:p>
        </p:txBody>
      </p:sp>
    </p:spTree>
  </p:cSld>
  <p:clrMapOvr>
    <a:masterClrMapping xmlns:a="http://schemas.openxmlformats.org/drawingml/2006/main"/>
  </p:clrMapOvr>
</p:sld>
</file>