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08c1cd35a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c489141c74399"/>
  </p:sldMasterIdLst>
  <p:sldIdLst>
    <p:sldId xmlns:r="http://schemas.openxmlformats.org/officeDocument/2006/relationships" id="256" r:id="R3004b27b2af8491d"/>
    <p:sldId xmlns:r="http://schemas.openxmlformats.org/officeDocument/2006/relationships" id="257" r:id="R2bfc76cda7b3455d"/>
    <p:sldId xmlns:r="http://schemas.openxmlformats.org/officeDocument/2006/relationships" id="258" r:id="Rc9e5ebcfa47043f8"/>
    <p:sldId xmlns:r="http://schemas.openxmlformats.org/officeDocument/2006/relationships" id="259" r:id="R7f119fea7a564818"/>
    <p:sldId xmlns:r="http://schemas.openxmlformats.org/officeDocument/2006/relationships" id="260" r:id="R53b4123a5f264935"/>
    <p:sldId xmlns:r="http://schemas.openxmlformats.org/officeDocument/2006/relationships" id="261" r:id="R0afdbf4ca0b84526"/>
    <p:sldId xmlns:r="http://schemas.openxmlformats.org/officeDocument/2006/relationships" id="262" r:id="R1c4d87407e77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c489141c74399" /><Relationship Type="http://schemas.openxmlformats.org/officeDocument/2006/relationships/slide" Target="/ppt/slides/slide1.xml" Id="R3004b27b2af8491d" /><Relationship Type="http://schemas.openxmlformats.org/officeDocument/2006/relationships/slide" Target="/ppt/slides/slide2.xml" Id="R2bfc76cda7b3455d" /><Relationship Type="http://schemas.openxmlformats.org/officeDocument/2006/relationships/slide" Target="/ppt/slides/slide3.xml" Id="Rc9e5ebcfa47043f8" /><Relationship Type="http://schemas.openxmlformats.org/officeDocument/2006/relationships/slide" Target="/ppt/slides/slide4.xml" Id="R7f119fea7a564818" /><Relationship Type="http://schemas.openxmlformats.org/officeDocument/2006/relationships/slide" Target="/ppt/slides/slide5.xml" Id="R53b4123a5f264935" /><Relationship Type="http://schemas.openxmlformats.org/officeDocument/2006/relationships/slide" Target="/ppt/slides/slide6.xml" Id="R0afdbf4ca0b84526" /><Relationship Type="http://schemas.openxmlformats.org/officeDocument/2006/relationships/slide" Target="/ppt/slides/slide7.xml" Id="R1c4d87407e77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b66a4eda3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c28138964098" /><Relationship Type="http://schemas.openxmlformats.org/officeDocument/2006/relationships/theme" Target="/ppt/slideMasters/theme/theme1.xml" Id="Rd2e39f6b002b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2c2813896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0ef01b80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39f14394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7120da85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7d285361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e611c339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f765332e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678ff487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15 115 529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BAKØY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892 017 492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