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61dbf31adc4c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0710e9728c47c1"/>
  </p:sldMasterIdLst>
  <p:sldIdLst>
    <p:sldId xmlns:r="http://schemas.openxmlformats.org/officeDocument/2006/relationships" id="256" r:id="R93c29276b91747d3"/>
    <p:sldId xmlns:r="http://schemas.openxmlformats.org/officeDocument/2006/relationships" id="257" r:id="Rfd5227d1a2da43ed"/>
    <p:sldId xmlns:r="http://schemas.openxmlformats.org/officeDocument/2006/relationships" id="258" r:id="Rc933005cf0bf46c1"/>
    <p:sldId xmlns:r="http://schemas.openxmlformats.org/officeDocument/2006/relationships" id="259" r:id="Rcd189f9bb9154f05"/>
    <p:sldId xmlns:r="http://schemas.openxmlformats.org/officeDocument/2006/relationships" id="260" r:id="R3700de8c26ec4557"/>
    <p:sldId xmlns:r="http://schemas.openxmlformats.org/officeDocument/2006/relationships" id="261" r:id="R1bb7f3017823438f"/>
    <p:sldId xmlns:r="http://schemas.openxmlformats.org/officeDocument/2006/relationships" id="262" r:id="R5ebf3243ba5e46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710e9728c47c1" /><Relationship Type="http://schemas.openxmlformats.org/officeDocument/2006/relationships/slide" Target="/ppt/slides/slide1.xml" Id="R93c29276b91747d3" /><Relationship Type="http://schemas.openxmlformats.org/officeDocument/2006/relationships/slide" Target="/ppt/slides/slide2.xml" Id="Rfd5227d1a2da43ed" /><Relationship Type="http://schemas.openxmlformats.org/officeDocument/2006/relationships/slide" Target="/ppt/slides/slide3.xml" Id="Rc933005cf0bf46c1" /><Relationship Type="http://schemas.openxmlformats.org/officeDocument/2006/relationships/slide" Target="/ppt/slides/slide4.xml" Id="Rcd189f9bb9154f05" /><Relationship Type="http://schemas.openxmlformats.org/officeDocument/2006/relationships/slide" Target="/ppt/slides/slide5.xml" Id="R3700de8c26ec4557" /><Relationship Type="http://schemas.openxmlformats.org/officeDocument/2006/relationships/slide" Target="/ppt/slides/slide6.xml" Id="R1bb7f3017823438f" /><Relationship Type="http://schemas.openxmlformats.org/officeDocument/2006/relationships/slide" Target="/ppt/slides/slide7.xml" Id="R5ebf3243ba5e46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7085ce3ba4b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6460dbc114cbf" /><Relationship Type="http://schemas.openxmlformats.org/officeDocument/2006/relationships/theme" Target="/ppt/slideMasters/theme/theme1.xml" Id="R260919adbc634f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96460dbc114c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80c57a5c849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396dfe32c4f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f558e016a46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1e9649bbb46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27c8f0c9345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daa0e264249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d10565dbe47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HÅPE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20 777 232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66 762 731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66 996 840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Røed, Bolignummer H0201, Inkognitogata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pr@k-w.no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892 058 962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