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a68427828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9a4ef287e48df"/>
  </p:sldMasterIdLst>
  <p:sldIdLst>
    <p:sldId xmlns:r="http://schemas.openxmlformats.org/officeDocument/2006/relationships" id="256" r:id="R75af6119cf4c4f33"/>
    <p:sldId xmlns:r="http://schemas.openxmlformats.org/officeDocument/2006/relationships" id="257" r:id="Rb2e229ecd74d4871"/>
    <p:sldId xmlns:r="http://schemas.openxmlformats.org/officeDocument/2006/relationships" id="258" r:id="R9376ccd37db74622"/>
    <p:sldId xmlns:r="http://schemas.openxmlformats.org/officeDocument/2006/relationships" id="259" r:id="R15592dcb73994dc9"/>
    <p:sldId xmlns:r="http://schemas.openxmlformats.org/officeDocument/2006/relationships" id="260" r:id="Rbc0d6e2170cf45c6"/>
    <p:sldId xmlns:r="http://schemas.openxmlformats.org/officeDocument/2006/relationships" id="261" r:id="Re06ec1a967224666"/>
    <p:sldId xmlns:r="http://schemas.openxmlformats.org/officeDocument/2006/relationships" id="262" r:id="Ra5722964f9e5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9a4ef287e48df" /><Relationship Type="http://schemas.openxmlformats.org/officeDocument/2006/relationships/slide" Target="/ppt/slides/slide1.xml" Id="R75af6119cf4c4f33" /><Relationship Type="http://schemas.openxmlformats.org/officeDocument/2006/relationships/slide" Target="/ppt/slides/slide2.xml" Id="Rb2e229ecd74d4871" /><Relationship Type="http://schemas.openxmlformats.org/officeDocument/2006/relationships/slide" Target="/ppt/slides/slide3.xml" Id="R9376ccd37db74622" /><Relationship Type="http://schemas.openxmlformats.org/officeDocument/2006/relationships/slide" Target="/ppt/slides/slide4.xml" Id="R15592dcb73994dc9" /><Relationship Type="http://schemas.openxmlformats.org/officeDocument/2006/relationships/slide" Target="/ppt/slides/slide5.xml" Id="Rbc0d6e2170cf45c6" /><Relationship Type="http://schemas.openxmlformats.org/officeDocument/2006/relationships/slide" Target="/ppt/slides/slide6.xml" Id="Re06ec1a967224666" /><Relationship Type="http://schemas.openxmlformats.org/officeDocument/2006/relationships/slide" Target="/ppt/slides/slide7.xml" Id="Ra5722964f9e5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757fa301e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acc85fc7e4cc6" /><Relationship Type="http://schemas.openxmlformats.org/officeDocument/2006/relationships/theme" Target="/ppt/slideMasters/theme/theme1.xml" Id="R0a07c05b273e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aacc85fc7e4c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934c133149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3ee23300a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8351069f74b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35d1551744b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bbd0134cb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4a6baedff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c3c71b0dc4d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6 513 508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168 250 259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181 437 667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JORUNN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892 078 092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