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2fe8d6790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2437b26924964"/>
  </p:sldMasterIdLst>
  <p:sldIdLst>
    <p:sldId xmlns:r="http://schemas.openxmlformats.org/officeDocument/2006/relationships" id="256" r:id="R7c00dae2eb34414d"/>
    <p:sldId xmlns:r="http://schemas.openxmlformats.org/officeDocument/2006/relationships" id="257" r:id="R68c4c701f48947c3"/>
    <p:sldId xmlns:r="http://schemas.openxmlformats.org/officeDocument/2006/relationships" id="258" r:id="Rff888f05dabf48a9"/>
    <p:sldId xmlns:r="http://schemas.openxmlformats.org/officeDocument/2006/relationships" id="259" r:id="R0d12ef2c0a59450b"/>
    <p:sldId xmlns:r="http://schemas.openxmlformats.org/officeDocument/2006/relationships" id="260" r:id="R9d28ef36c6cf40e2"/>
    <p:sldId xmlns:r="http://schemas.openxmlformats.org/officeDocument/2006/relationships" id="261" r:id="R001ae8063e1f43b3"/>
    <p:sldId xmlns:r="http://schemas.openxmlformats.org/officeDocument/2006/relationships" id="262" r:id="Reddda5882516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2437b26924964" /><Relationship Type="http://schemas.openxmlformats.org/officeDocument/2006/relationships/slide" Target="/ppt/slides/slide1.xml" Id="R7c00dae2eb34414d" /><Relationship Type="http://schemas.openxmlformats.org/officeDocument/2006/relationships/slide" Target="/ppt/slides/slide2.xml" Id="R68c4c701f48947c3" /><Relationship Type="http://schemas.openxmlformats.org/officeDocument/2006/relationships/slide" Target="/ppt/slides/slide3.xml" Id="Rff888f05dabf48a9" /><Relationship Type="http://schemas.openxmlformats.org/officeDocument/2006/relationships/slide" Target="/ppt/slides/slide4.xml" Id="R0d12ef2c0a59450b" /><Relationship Type="http://schemas.openxmlformats.org/officeDocument/2006/relationships/slide" Target="/ppt/slides/slide5.xml" Id="R9d28ef36c6cf40e2" /><Relationship Type="http://schemas.openxmlformats.org/officeDocument/2006/relationships/slide" Target="/ppt/slides/slide6.xml" Id="R001ae8063e1f43b3" /><Relationship Type="http://schemas.openxmlformats.org/officeDocument/2006/relationships/slide" Target="/ppt/slides/slide7.xml" Id="Reddda5882516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6dde0d649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84eb88f3457f" /><Relationship Type="http://schemas.openxmlformats.org/officeDocument/2006/relationships/theme" Target="/ppt/slideMasters/theme/theme1.xml" Id="Rc23ff3fad6e9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684eb88f3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7fc8f37f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0fb895f79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54c6c8ab9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f72a455b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aabdfe7b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65b70af62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d44f5d60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