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280c46cfb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3817b18b14f27"/>
  </p:sldMasterIdLst>
  <p:sldIdLst>
    <p:sldId xmlns:r="http://schemas.openxmlformats.org/officeDocument/2006/relationships" id="256" r:id="Rb1b5c49afaa946a9"/>
    <p:sldId xmlns:r="http://schemas.openxmlformats.org/officeDocument/2006/relationships" id="257" r:id="R034c845b9ca14608"/>
    <p:sldId xmlns:r="http://schemas.openxmlformats.org/officeDocument/2006/relationships" id="258" r:id="R430c2f1e53474338"/>
    <p:sldId xmlns:r="http://schemas.openxmlformats.org/officeDocument/2006/relationships" id="259" r:id="R5d528128039f4805"/>
    <p:sldId xmlns:r="http://schemas.openxmlformats.org/officeDocument/2006/relationships" id="260" r:id="R0144650a75d84c2a"/>
    <p:sldId xmlns:r="http://schemas.openxmlformats.org/officeDocument/2006/relationships" id="261" r:id="R9f6d2e3535484c32"/>
    <p:sldId xmlns:r="http://schemas.openxmlformats.org/officeDocument/2006/relationships" id="262" r:id="R1ab5aa6b372d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3817b18b14f27" /><Relationship Type="http://schemas.openxmlformats.org/officeDocument/2006/relationships/slide" Target="/ppt/slides/slide1.xml" Id="Rb1b5c49afaa946a9" /><Relationship Type="http://schemas.openxmlformats.org/officeDocument/2006/relationships/slide" Target="/ppt/slides/slide2.xml" Id="R034c845b9ca14608" /><Relationship Type="http://schemas.openxmlformats.org/officeDocument/2006/relationships/slide" Target="/ppt/slides/slide3.xml" Id="R430c2f1e53474338" /><Relationship Type="http://schemas.openxmlformats.org/officeDocument/2006/relationships/slide" Target="/ppt/slides/slide4.xml" Id="R5d528128039f4805" /><Relationship Type="http://schemas.openxmlformats.org/officeDocument/2006/relationships/slide" Target="/ppt/slides/slide5.xml" Id="R0144650a75d84c2a" /><Relationship Type="http://schemas.openxmlformats.org/officeDocument/2006/relationships/slide" Target="/ppt/slides/slide6.xml" Id="R9f6d2e3535484c32" /><Relationship Type="http://schemas.openxmlformats.org/officeDocument/2006/relationships/slide" Target="/ppt/slides/slide7.xml" Id="R1ab5aa6b372d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50a070e81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bea2800fb4446" /><Relationship Type="http://schemas.openxmlformats.org/officeDocument/2006/relationships/theme" Target="/ppt/slideMasters/theme/theme1.xml" Id="R8ff93efa219c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bea2800fb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1c2d1982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3990feaa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6d3e409cc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2333f473a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1b98f1e58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1bf86cf6e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161f9d82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