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95f6d564e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d092a8d094d14"/>
  </p:sldMasterIdLst>
  <p:sldIdLst>
    <p:sldId xmlns:r="http://schemas.openxmlformats.org/officeDocument/2006/relationships" id="256" r:id="R95f1acaaec0f41d5"/>
    <p:sldId xmlns:r="http://schemas.openxmlformats.org/officeDocument/2006/relationships" id="257" r:id="R479b05af42ff480b"/>
    <p:sldId xmlns:r="http://schemas.openxmlformats.org/officeDocument/2006/relationships" id="258" r:id="R5f3aa24420044c9c"/>
    <p:sldId xmlns:r="http://schemas.openxmlformats.org/officeDocument/2006/relationships" id="259" r:id="R30156ff93ad841d5"/>
    <p:sldId xmlns:r="http://schemas.openxmlformats.org/officeDocument/2006/relationships" id="260" r:id="R233e769a4d064ff7"/>
    <p:sldId xmlns:r="http://schemas.openxmlformats.org/officeDocument/2006/relationships" id="261" r:id="Rae2bd1131aa84049"/>
    <p:sldId xmlns:r="http://schemas.openxmlformats.org/officeDocument/2006/relationships" id="262" r:id="R03a1c6627b5e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d092a8d094d14" /><Relationship Type="http://schemas.openxmlformats.org/officeDocument/2006/relationships/slide" Target="/ppt/slides/slide1.xml" Id="R95f1acaaec0f41d5" /><Relationship Type="http://schemas.openxmlformats.org/officeDocument/2006/relationships/slide" Target="/ppt/slides/slide2.xml" Id="R479b05af42ff480b" /><Relationship Type="http://schemas.openxmlformats.org/officeDocument/2006/relationships/slide" Target="/ppt/slides/slide3.xml" Id="R5f3aa24420044c9c" /><Relationship Type="http://schemas.openxmlformats.org/officeDocument/2006/relationships/slide" Target="/ppt/slides/slide4.xml" Id="R30156ff93ad841d5" /><Relationship Type="http://schemas.openxmlformats.org/officeDocument/2006/relationships/slide" Target="/ppt/slides/slide5.xml" Id="R233e769a4d064ff7" /><Relationship Type="http://schemas.openxmlformats.org/officeDocument/2006/relationships/slide" Target="/ppt/slides/slide6.xml" Id="Rae2bd1131aa84049" /><Relationship Type="http://schemas.openxmlformats.org/officeDocument/2006/relationships/slide" Target="/ppt/slides/slide7.xml" Id="R03a1c6627b5e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6ebd3d370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c4be16bd40a0" /><Relationship Type="http://schemas.openxmlformats.org/officeDocument/2006/relationships/theme" Target="/ppt/slideMasters/theme/theme1.xml" Id="Rf705af4becaa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1c4be16bd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cdb753c2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25a96b71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62d528c7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0480f96b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93f97b79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35059bcd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867bb29a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