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addb5e8f5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fd39863c04d57"/>
  </p:sldMasterIdLst>
  <p:sldIdLst>
    <p:sldId xmlns:r="http://schemas.openxmlformats.org/officeDocument/2006/relationships" id="256" r:id="Rb8738aa3c2924125"/>
    <p:sldId xmlns:r="http://schemas.openxmlformats.org/officeDocument/2006/relationships" id="257" r:id="Rf842c6d1c6c745e6"/>
    <p:sldId xmlns:r="http://schemas.openxmlformats.org/officeDocument/2006/relationships" id="258" r:id="R3d48414cfd834591"/>
    <p:sldId xmlns:r="http://schemas.openxmlformats.org/officeDocument/2006/relationships" id="259" r:id="Rb8d635da9bf54772"/>
    <p:sldId xmlns:r="http://schemas.openxmlformats.org/officeDocument/2006/relationships" id="260" r:id="R8dbb8da153b84ef2"/>
    <p:sldId xmlns:r="http://schemas.openxmlformats.org/officeDocument/2006/relationships" id="261" r:id="R0cce848188d249e6"/>
    <p:sldId xmlns:r="http://schemas.openxmlformats.org/officeDocument/2006/relationships" id="262" r:id="R64a3b5dd429f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fd39863c04d57" /><Relationship Type="http://schemas.openxmlformats.org/officeDocument/2006/relationships/slide" Target="/ppt/slides/slide1.xml" Id="Rb8738aa3c2924125" /><Relationship Type="http://schemas.openxmlformats.org/officeDocument/2006/relationships/slide" Target="/ppt/slides/slide2.xml" Id="Rf842c6d1c6c745e6" /><Relationship Type="http://schemas.openxmlformats.org/officeDocument/2006/relationships/slide" Target="/ppt/slides/slide3.xml" Id="R3d48414cfd834591" /><Relationship Type="http://schemas.openxmlformats.org/officeDocument/2006/relationships/slide" Target="/ppt/slides/slide4.xml" Id="Rb8d635da9bf54772" /><Relationship Type="http://schemas.openxmlformats.org/officeDocument/2006/relationships/slide" Target="/ppt/slides/slide5.xml" Id="R8dbb8da153b84ef2" /><Relationship Type="http://schemas.openxmlformats.org/officeDocument/2006/relationships/slide" Target="/ppt/slides/slide6.xml" Id="R0cce848188d249e6" /><Relationship Type="http://schemas.openxmlformats.org/officeDocument/2006/relationships/slide" Target="/ppt/slides/slide7.xml" Id="R64a3b5dd429f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25b516ad3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b6f3aecca4f24" /><Relationship Type="http://schemas.openxmlformats.org/officeDocument/2006/relationships/theme" Target="/ppt/slideMasters/theme/theme1.xml" Id="Rbd839ea8ed4c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b6f3aecca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fbe58faae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6da105f2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48a9ac96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cd8f4fb5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170a181a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da3b0d38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594792d9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23 135 627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99 309 487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147 909 085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HOGNALAND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892 323 712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ELHATT AS</a:t>
            </a:r>
          </a:p>
        </p:txBody>
      </p:sp>
    </p:spTree>
  </p:cSld>
  <p:clrMapOvr>
    <a:masterClrMapping xmlns:a="http://schemas.openxmlformats.org/drawingml/2006/main"/>
  </p:clrMapOvr>
</p:sld>
</file>