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4ffdc9741a4e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cddac889f43a8"/>
  </p:sldMasterIdLst>
  <p:sldIdLst>
    <p:sldId xmlns:r="http://schemas.openxmlformats.org/officeDocument/2006/relationships" id="256" r:id="R4a5389325f0f43f0"/>
    <p:sldId xmlns:r="http://schemas.openxmlformats.org/officeDocument/2006/relationships" id="257" r:id="R7e3279fd2d064efc"/>
    <p:sldId xmlns:r="http://schemas.openxmlformats.org/officeDocument/2006/relationships" id="258" r:id="R4b74d26ea53c4e3f"/>
    <p:sldId xmlns:r="http://schemas.openxmlformats.org/officeDocument/2006/relationships" id="259" r:id="R6e4414328e1a46c8"/>
    <p:sldId xmlns:r="http://schemas.openxmlformats.org/officeDocument/2006/relationships" id="260" r:id="R6e7470411ff843cf"/>
    <p:sldId xmlns:r="http://schemas.openxmlformats.org/officeDocument/2006/relationships" id="261" r:id="R4d4e1ae570524e10"/>
    <p:sldId xmlns:r="http://schemas.openxmlformats.org/officeDocument/2006/relationships" id="262" r:id="R0e529e995dae4b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cddac889f43a8" /><Relationship Type="http://schemas.openxmlformats.org/officeDocument/2006/relationships/slide" Target="/ppt/slides/slide1.xml" Id="R4a5389325f0f43f0" /><Relationship Type="http://schemas.openxmlformats.org/officeDocument/2006/relationships/slide" Target="/ppt/slides/slide2.xml" Id="R7e3279fd2d064efc" /><Relationship Type="http://schemas.openxmlformats.org/officeDocument/2006/relationships/slide" Target="/ppt/slides/slide3.xml" Id="R4b74d26ea53c4e3f" /><Relationship Type="http://schemas.openxmlformats.org/officeDocument/2006/relationships/slide" Target="/ppt/slides/slide4.xml" Id="R6e4414328e1a46c8" /><Relationship Type="http://schemas.openxmlformats.org/officeDocument/2006/relationships/slide" Target="/ppt/slides/slide5.xml" Id="R6e7470411ff843cf" /><Relationship Type="http://schemas.openxmlformats.org/officeDocument/2006/relationships/slide" Target="/ppt/slides/slide6.xml" Id="R4d4e1ae570524e10" /><Relationship Type="http://schemas.openxmlformats.org/officeDocument/2006/relationships/slide" Target="/ppt/slides/slide7.xml" Id="R0e529e995dae4b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3e4f0cc36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3501fd72241ba" /><Relationship Type="http://schemas.openxmlformats.org/officeDocument/2006/relationships/theme" Target="/ppt/slideMasters/theme/theme1.xml" Id="R631236a4410e44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b3501fd72241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8698a5ed34b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5d7f88d2b46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f1efc1429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3a2b062fe49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07f0aa92c4f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35b781cf94e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1b0a356bc46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2 631 517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Nordhellvegen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tonnes@strev.no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892 847 312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