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03dd5036fd40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8048c77a54235"/>
  </p:sldMasterIdLst>
  <p:sldIdLst>
    <p:sldId xmlns:r="http://schemas.openxmlformats.org/officeDocument/2006/relationships" id="256" r:id="R14e31491d1c34584"/>
    <p:sldId xmlns:r="http://schemas.openxmlformats.org/officeDocument/2006/relationships" id="257" r:id="R2ec98e5e07ed47b0"/>
    <p:sldId xmlns:r="http://schemas.openxmlformats.org/officeDocument/2006/relationships" id="258" r:id="Rc87eb1f8de964144"/>
    <p:sldId xmlns:r="http://schemas.openxmlformats.org/officeDocument/2006/relationships" id="259" r:id="R5d0a758582c14d6e"/>
    <p:sldId xmlns:r="http://schemas.openxmlformats.org/officeDocument/2006/relationships" id="260" r:id="R044f179f75de4096"/>
    <p:sldId xmlns:r="http://schemas.openxmlformats.org/officeDocument/2006/relationships" id="261" r:id="R187a7abb13534df1"/>
    <p:sldId xmlns:r="http://schemas.openxmlformats.org/officeDocument/2006/relationships" id="262" r:id="Re6a9f412784d45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8048c77a54235" /><Relationship Type="http://schemas.openxmlformats.org/officeDocument/2006/relationships/slide" Target="/ppt/slides/slide1.xml" Id="R14e31491d1c34584" /><Relationship Type="http://schemas.openxmlformats.org/officeDocument/2006/relationships/slide" Target="/ppt/slides/slide2.xml" Id="R2ec98e5e07ed47b0" /><Relationship Type="http://schemas.openxmlformats.org/officeDocument/2006/relationships/slide" Target="/ppt/slides/slide3.xml" Id="Rc87eb1f8de964144" /><Relationship Type="http://schemas.openxmlformats.org/officeDocument/2006/relationships/slide" Target="/ppt/slides/slide4.xml" Id="R5d0a758582c14d6e" /><Relationship Type="http://schemas.openxmlformats.org/officeDocument/2006/relationships/slide" Target="/ppt/slides/slide5.xml" Id="R044f179f75de4096" /><Relationship Type="http://schemas.openxmlformats.org/officeDocument/2006/relationships/slide" Target="/ppt/slides/slide6.xml" Id="R187a7abb13534df1" /><Relationship Type="http://schemas.openxmlformats.org/officeDocument/2006/relationships/slide" Target="/ppt/slides/slide7.xml" Id="Re6a9f412784d45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5a0a2a6cb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db3a0739463c" /><Relationship Type="http://schemas.openxmlformats.org/officeDocument/2006/relationships/theme" Target="/ppt/slideMasters/theme/theme1.xml" Id="Rb236807d9b31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8adb3a0739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50c35567644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99abf13ea45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6f6f54b69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d09e42e37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0b25364be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58ea7cf2e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b99048648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PROFECTUS AS ble etablert [år] og holder til i Lunde.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4 731 322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11 441 893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11 585 062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ANJA TVEITAN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GAVLE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Skoevegen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a.gavle@online.no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892 953 732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