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035afb82b845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a96cc621224eef"/>
  </p:sldMasterIdLst>
  <p:sldIdLst>
    <p:sldId xmlns:r="http://schemas.openxmlformats.org/officeDocument/2006/relationships" id="256" r:id="R7b05f11096df4bf1"/>
    <p:sldId xmlns:r="http://schemas.openxmlformats.org/officeDocument/2006/relationships" id="257" r:id="Re1d67f9a885e4e1e"/>
    <p:sldId xmlns:r="http://schemas.openxmlformats.org/officeDocument/2006/relationships" id="258" r:id="R5dd34d9fff7c4f4f"/>
    <p:sldId xmlns:r="http://schemas.openxmlformats.org/officeDocument/2006/relationships" id="259" r:id="Re80354c382bd4081"/>
    <p:sldId xmlns:r="http://schemas.openxmlformats.org/officeDocument/2006/relationships" id="260" r:id="R8d74779f6160453b"/>
    <p:sldId xmlns:r="http://schemas.openxmlformats.org/officeDocument/2006/relationships" id="261" r:id="Rd78ab091c1144c28"/>
    <p:sldId xmlns:r="http://schemas.openxmlformats.org/officeDocument/2006/relationships" id="262" r:id="R33a0ab68daa446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a96cc621224eef" /><Relationship Type="http://schemas.openxmlformats.org/officeDocument/2006/relationships/slide" Target="/ppt/slides/slide1.xml" Id="R7b05f11096df4bf1" /><Relationship Type="http://schemas.openxmlformats.org/officeDocument/2006/relationships/slide" Target="/ppt/slides/slide2.xml" Id="Re1d67f9a885e4e1e" /><Relationship Type="http://schemas.openxmlformats.org/officeDocument/2006/relationships/slide" Target="/ppt/slides/slide3.xml" Id="R5dd34d9fff7c4f4f" /><Relationship Type="http://schemas.openxmlformats.org/officeDocument/2006/relationships/slide" Target="/ppt/slides/slide4.xml" Id="Re80354c382bd4081" /><Relationship Type="http://schemas.openxmlformats.org/officeDocument/2006/relationships/slide" Target="/ppt/slides/slide5.xml" Id="R8d74779f6160453b" /><Relationship Type="http://schemas.openxmlformats.org/officeDocument/2006/relationships/slide" Target="/ppt/slides/slide6.xml" Id="Rd78ab091c1144c28" /><Relationship Type="http://schemas.openxmlformats.org/officeDocument/2006/relationships/slide" Target="/ppt/slides/slide7.xml" Id="R33a0ab68daa446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08d82ac47e47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e04a1e58a4cbd" /><Relationship Type="http://schemas.openxmlformats.org/officeDocument/2006/relationships/theme" Target="/ppt/slideMasters/theme/theme1.xml" Id="Rf2c8174013784a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0e04a1e58a4c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a70d78be946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f45c26ea145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e90d534184a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2f689011344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5e5deaf3064f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4bdc5f3754a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e0c200f9146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IVEN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IVEN AS ble etablert [år] og holder til i Langhus.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−89 717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6 930 389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16 456 588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19 544 182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EVY REIMERS ARNESTAD  –  49,7 %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NIKOLAI REIMERS MASSEN  –  49,7 %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EVY REIMERS ARNESTAD  –  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 NIKOLAI REIMERS MASSEN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Sloratoppen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1405 Langhus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50 50 74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evyrolf@gmail.com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893 045 082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IVEN AS</a:t>
            </a:r>
          </a:p>
        </p:txBody>
      </p:sp>
    </p:spTree>
  </p:cSld>
  <p:clrMapOvr>
    <a:masterClrMapping xmlns:a="http://schemas.openxmlformats.org/drawingml/2006/main"/>
  </p:clrMapOvr>
</p:sld>
</file>