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a83677ef3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e8478a8964f67"/>
  </p:sldMasterIdLst>
  <p:sldIdLst>
    <p:sldId xmlns:r="http://schemas.openxmlformats.org/officeDocument/2006/relationships" id="256" r:id="Rc5d4e7db447d40a4"/>
    <p:sldId xmlns:r="http://schemas.openxmlformats.org/officeDocument/2006/relationships" id="257" r:id="R90d9ae3afbd64e2e"/>
    <p:sldId xmlns:r="http://schemas.openxmlformats.org/officeDocument/2006/relationships" id="258" r:id="R420ad61ab9d14270"/>
    <p:sldId xmlns:r="http://schemas.openxmlformats.org/officeDocument/2006/relationships" id="259" r:id="Rec1b7c1da3d64d9b"/>
    <p:sldId xmlns:r="http://schemas.openxmlformats.org/officeDocument/2006/relationships" id="260" r:id="Rcde0a5c433434ae4"/>
    <p:sldId xmlns:r="http://schemas.openxmlformats.org/officeDocument/2006/relationships" id="261" r:id="R1f213f9fd59f46f4"/>
    <p:sldId xmlns:r="http://schemas.openxmlformats.org/officeDocument/2006/relationships" id="262" r:id="Ref4f596373f7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e8478a8964f67" /><Relationship Type="http://schemas.openxmlformats.org/officeDocument/2006/relationships/slide" Target="/ppt/slides/slide1.xml" Id="Rc5d4e7db447d40a4" /><Relationship Type="http://schemas.openxmlformats.org/officeDocument/2006/relationships/slide" Target="/ppt/slides/slide2.xml" Id="R90d9ae3afbd64e2e" /><Relationship Type="http://schemas.openxmlformats.org/officeDocument/2006/relationships/slide" Target="/ppt/slides/slide3.xml" Id="R420ad61ab9d14270" /><Relationship Type="http://schemas.openxmlformats.org/officeDocument/2006/relationships/slide" Target="/ppt/slides/slide4.xml" Id="Rec1b7c1da3d64d9b" /><Relationship Type="http://schemas.openxmlformats.org/officeDocument/2006/relationships/slide" Target="/ppt/slides/slide5.xml" Id="Rcde0a5c433434ae4" /><Relationship Type="http://schemas.openxmlformats.org/officeDocument/2006/relationships/slide" Target="/ppt/slides/slide6.xml" Id="R1f213f9fd59f46f4" /><Relationship Type="http://schemas.openxmlformats.org/officeDocument/2006/relationships/slide" Target="/ppt/slides/slide7.xml" Id="Ref4f596373f7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f86d3338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7e6f9f894411" /><Relationship Type="http://schemas.openxmlformats.org/officeDocument/2006/relationships/theme" Target="/ppt/slideMasters/theme/theme1.xml" Id="R92eb88465bbf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a7e6f9f89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683526d1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8dfe446d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3797d34de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0aeb526e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bda3de2a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a882c46f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075f52e5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