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8e9e81c6a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817edd48e4a5f"/>
  </p:sldMasterIdLst>
  <p:sldIdLst>
    <p:sldId xmlns:r="http://schemas.openxmlformats.org/officeDocument/2006/relationships" id="256" r:id="Rce708cbb652448de"/>
    <p:sldId xmlns:r="http://schemas.openxmlformats.org/officeDocument/2006/relationships" id="257" r:id="R08b81ebc03c04eb6"/>
    <p:sldId xmlns:r="http://schemas.openxmlformats.org/officeDocument/2006/relationships" id="258" r:id="R04d4de4c72724754"/>
    <p:sldId xmlns:r="http://schemas.openxmlformats.org/officeDocument/2006/relationships" id="259" r:id="R3d6f91e4e93e4aeb"/>
    <p:sldId xmlns:r="http://schemas.openxmlformats.org/officeDocument/2006/relationships" id="260" r:id="R2d2dbacc6b3d46f5"/>
    <p:sldId xmlns:r="http://schemas.openxmlformats.org/officeDocument/2006/relationships" id="261" r:id="Rcf12f333f7354e39"/>
    <p:sldId xmlns:r="http://schemas.openxmlformats.org/officeDocument/2006/relationships" id="262" r:id="R2721f599406945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817edd48e4a5f" /><Relationship Type="http://schemas.openxmlformats.org/officeDocument/2006/relationships/slide" Target="/ppt/slides/slide1.xml" Id="Rce708cbb652448de" /><Relationship Type="http://schemas.openxmlformats.org/officeDocument/2006/relationships/slide" Target="/ppt/slides/slide2.xml" Id="R08b81ebc03c04eb6" /><Relationship Type="http://schemas.openxmlformats.org/officeDocument/2006/relationships/slide" Target="/ppt/slides/slide3.xml" Id="R04d4de4c72724754" /><Relationship Type="http://schemas.openxmlformats.org/officeDocument/2006/relationships/slide" Target="/ppt/slides/slide4.xml" Id="R3d6f91e4e93e4aeb" /><Relationship Type="http://schemas.openxmlformats.org/officeDocument/2006/relationships/slide" Target="/ppt/slides/slide5.xml" Id="R2d2dbacc6b3d46f5" /><Relationship Type="http://schemas.openxmlformats.org/officeDocument/2006/relationships/slide" Target="/ppt/slides/slide6.xml" Id="Rcf12f333f7354e39" /><Relationship Type="http://schemas.openxmlformats.org/officeDocument/2006/relationships/slide" Target="/ppt/slides/slide7.xml" Id="R2721f599406945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25674bcc9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6c049bbd43c8" /><Relationship Type="http://schemas.openxmlformats.org/officeDocument/2006/relationships/theme" Target="/ppt/slideMasters/theme/theme1.xml" Id="R1042d8cbc12a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b6c049bbd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265bbbeb3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433f9a4c6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a8189d0f94d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d5461384247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addb3873e42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a63012fc8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b0e78c694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 INVESTA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 INVESTA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MILDE PER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Sagtunet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893 174 672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