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fd2e1634f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9b40e915848b1"/>
  </p:sldMasterIdLst>
  <p:sldIdLst>
    <p:sldId xmlns:r="http://schemas.openxmlformats.org/officeDocument/2006/relationships" id="256" r:id="R13382de82a41467a"/>
    <p:sldId xmlns:r="http://schemas.openxmlformats.org/officeDocument/2006/relationships" id="257" r:id="Rd58b71fdd7354de6"/>
    <p:sldId xmlns:r="http://schemas.openxmlformats.org/officeDocument/2006/relationships" id="258" r:id="R86dd7a8bab8f4955"/>
    <p:sldId xmlns:r="http://schemas.openxmlformats.org/officeDocument/2006/relationships" id="259" r:id="R69f74715cd4545a6"/>
    <p:sldId xmlns:r="http://schemas.openxmlformats.org/officeDocument/2006/relationships" id="260" r:id="R9624bcb1c0b5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9b40e915848b1" /><Relationship Type="http://schemas.openxmlformats.org/officeDocument/2006/relationships/slide" Target="/ppt/slides/slide1.xml" Id="R13382de82a41467a" /><Relationship Type="http://schemas.openxmlformats.org/officeDocument/2006/relationships/slide" Target="/ppt/slides/slide2.xml" Id="Rd58b71fdd7354de6" /><Relationship Type="http://schemas.openxmlformats.org/officeDocument/2006/relationships/slide" Target="/ppt/slides/slide3.xml" Id="R86dd7a8bab8f4955" /><Relationship Type="http://schemas.openxmlformats.org/officeDocument/2006/relationships/slide" Target="/ppt/slides/slide4.xml" Id="R69f74715cd4545a6" /><Relationship Type="http://schemas.openxmlformats.org/officeDocument/2006/relationships/slide" Target="/ppt/slides/slide5.xml" Id="R9624bcb1c0b5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0aba73a734e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76e28cbdf4612" /><Relationship Type="http://schemas.openxmlformats.org/officeDocument/2006/relationships/theme" Target="/ppt/slideMasters/theme/theme1.xml" Id="R2364129dcbf6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76e28cbdf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887684dca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a6c3cc760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89468eb46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d2cf65c7d4f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ab689a12e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VIATICUS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VIATICUS ANS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Annie Skaus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3188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okristianh@gmail.com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893 206 752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VIATICUS ANS</a:t>
            </a:r>
          </a:p>
        </p:txBody>
      </p:sp>
    </p:spTree>
  </p:cSld>
  <p:clrMapOvr>
    <a:masterClrMapping xmlns:a="http://schemas.openxmlformats.org/drawingml/2006/main"/>
  </p:clrMapOvr>
</p:sld>
</file>