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e7bf292f6e42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0758c3dbcd4560"/>
  </p:sldMasterIdLst>
  <p:sldIdLst>
    <p:sldId xmlns:r="http://schemas.openxmlformats.org/officeDocument/2006/relationships" id="256" r:id="Ra250996217fa4b6d"/>
    <p:sldId xmlns:r="http://schemas.openxmlformats.org/officeDocument/2006/relationships" id="257" r:id="Rd2d3ab6f634841a1"/>
    <p:sldId xmlns:r="http://schemas.openxmlformats.org/officeDocument/2006/relationships" id="258" r:id="R5ca0f20919fe4222"/>
    <p:sldId xmlns:r="http://schemas.openxmlformats.org/officeDocument/2006/relationships" id="259" r:id="Rf777491459ac4821"/>
    <p:sldId xmlns:r="http://schemas.openxmlformats.org/officeDocument/2006/relationships" id="260" r:id="Reb2216d4670546f8"/>
    <p:sldId xmlns:r="http://schemas.openxmlformats.org/officeDocument/2006/relationships" id="261" r:id="R857bbdf477c84f68"/>
    <p:sldId xmlns:r="http://schemas.openxmlformats.org/officeDocument/2006/relationships" id="262" r:id="R4be440f55ac844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758c3dbcd4560" /><Relationship Type="http://schemas.openxmlformats.org/officeDocument/2006/relationships/slide" Target="/ppt/slides/slide1.xml" Id="Ra250996217fa4b6d" /><Relationship Type="http://schemas.openxmlformats.org/officeDocument/2006/relationships/slide" Target="/ppt/slides/slide2.xml" Id="Rd2d3ab6f634841a1" /><Relationship Type="http://schemas.openxmlformats.org/officeDocument/2006/relationships/slide" Target="/ppt/slides/slide3.xml" Id="R5ca0f20919fe4222" /><Relationship Type="http://schemas.openxmlformats.org/officeDocument/2006/relationships/slide" Target="/ppt/slides/slide4.xml" Id="Rf777491459ac4821" /><Relationship Type="http://schemas.openxmlformats.org/officeDocument/2006/relationships/slide" Target="/ppt/slides/slide5.xml" Id="Reb2216d4670546f8" /><Relationship Type="http://schemas.openxmlformats.org/officeDocument/2006/relationships/slide" Target="/ppt/slides/slide6.xml" Id="R857bbdf477c84f68" /><Relationship Type="http://schemas.openxmlformats.org/officeDocument/2006/relationships/slide" Target="/ppt/slides/slide7.xml" Id="R4be440f55ac844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b30577ade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c26ef1da64907" /><Relationship Type="http://schemas.openxmlformats.org/officeDocument/2006/relationships/theme" Target="/ppt/slideMasters/theme/theme1.xml" Id="Rd52e1669261d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4c26ef1da649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db720d693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6092646674c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ed24044ff41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cd0fe21044f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ca68e65a447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2f5bdb2d24c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e3cbba37d41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OG RÅDGIVNING AS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930 921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698 200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ARNULF FØRE HANSEN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 HOLDING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Tennesveien 252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893 297 162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