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2dd9f35cd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9f228646e41d4"/>
  </p:sldMasterIdLst>
  <p:sldIdLst>
    <p:sldId xmlns:r="http://schemas.openxmlformats.org/officeDocument/2006/relationships" id="256" r:id="R210b60def9e94ee9"/>
    <p:sldId xmlns:r="http://schemas.openxmlformats.org/officeDocument/2006/relationships" id="257" r:id="Rf0a4fe5518464cdd"/>
    <p:sldId xmlns:r="http://schemas.openxmlformats.org/officeDocument/2006/relationships" id="258" r:id="Rb055eb1c695f49d3"/>
    <p:sldId xmlns:r="http://schemas.openxmlformats.org/officeDocument/2006/relationships" id="259" r:id="Ra69d13acaa9e4532"/>
    <p:sldId xmlns:r="http://schemas.openxmlformats.org/officeDocument/2006/relationships" id="260" r:id="R59b58e3bdb2b49a2"/>
    <p:sldId xmlns:r="http://schemas.openxmlformats.org/officeDocument/2006/relationships" id="261" r:id="R1609e8dbf2b14733"/>
    <p:sldId xmlns:r="http://schemas.openxmlformats.org/officeDocument/2006/relationships" id="262" r:id="R16557b2720b6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9f228646e41d4" /><Relationship Type="http://schemas.openxmlformats.org/officeDocument/2006/relationships/slide" Target="/ppt/slides/slide1.xml" Id="R210b60def9e94ee9" /><Relationship Type="http://schemas.openxmlformats.org/officeDocument/2006/relationships/slide" Target="/ppt/slides/slide2.xml" Id="Rf0a4fe5518464cdd" /><Relationship Type="http://schemas.openxmlformats.org/officeDocument/2006/relationships/slide" Target="/ppt/slides/slide3.xml" Id="Rb055eb1c695f49d3" /><Relationship Type="http://schemas.openxmlformats.org/officeDocument/2006/relationships/slide" Target="/ppt/slides/slide4.xml" Id="Ra69d13acaa9e4532" /><Relationship Type="http://schemas.openxmlformats.org/officeDocument/2006/relationships/slide" Target="/ppt/slides/slide5.xml" Id="R59b58e3bdb2b49a2" /><Relationship Type="http://schemas.openxmlformats.org/officeDocument/2006/relationships/slide" Target="/ppt/slides/slide6.xml" Id="R1609e8dbf2b14733" /><Relationship Type="http://schemas.openxmlformats.org/officeDocument/2006/relationships/slide" Target="/ppt/slides/slide7.xml" Id="R16557b2720b6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e8e8188ac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0378f307044f3" /><Relationship Type="http://schemas.openxmlformats.org/officeDocument/2006/relationships/theme" Target="/ppt/slideMasters/theme/theme1.xml" Id="R52b6d10b284d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0378f3070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6013afee7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aeb30bdd9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0d13ebd7d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721d4f283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dbff95002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5b4fa2fde49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2293f62ec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PANTARHEI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PANTARHEI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Henriette Haavik,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893 319 832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PANTARHEI AS</a:t>
            </a:r>
          </a:p>
        </p:txBody>
      </p:sp>
    </p:spTree>
  </p:cSld>
  <p:clrMapOvr>
    <a:masterClrMapping xmlns:a="http://schemas.openxmlformats.org/drawingml/2006/main"/>
  </p:clrMapOvr>
</p:sld>
</file>