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d1ee01aab04e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057ebd77c04cb5"/>
  </p:sldMasterIdLst>
  <p:sldIdLst>
    <p:sldId xmlns:r="http://schemas.openxmlformats.org/officeDocument/2006/relationships" id="256" r:id="R384440a9362a4189"/>
    <p:sldId xmlns:r="http://schemas.openxmlformats.org/officeDocument/2006/relationships" id="257" r:id="R36bbc9be5aa34a32"/>
    <p:sldId xmlns:r="http://schemas.openxmlformats.org/officeDocument/2006/relationships" id="258" r:id="Rc5e2400450344910"/>
    <p:sldId xmlns:r="http://schemas.openxmlformats.org/officeDocument/2006/relationships" id="259" r:id="R2af157475e614693"/>
    <p:sldId xmlns:r="http://schemas.openxmlformats.org/officeDocument/2006/relationships" id="260" r:id="R3adbe592866942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57ebd77c04cb5" /><Relationship Type="http://schemas.openxmlformats.org/officeDocument/2006/relationships/slide" Target="/ppt/slides/slide1.xml" Id="R384440a9362a4189" /><Relationship Type="http://schemas.openxmlformats.org/officeDocument/2006/relationships/slide" Target="/ppt/slides/slide2.xml" Id="R36bbc9be5aa34a32" /><Relationship Type="http://schemas.openxmlformats.org/officeDocument/2006/relationships/slide" Target="/ppt/slides/slide3.xml" Id="Rc5e2400450344910" /><Relationship Type="http://schemas.openxmlformats.org/officeDocument/2006/relationships/slide" Target="/ppt/slides/slide4.xml" Id="R2af157475e614693" /><Relationship Type="http://schemas.openxmlformats.org/officeDocument/2006/relationships/slide" Target="/ppt/slides/slide5.xml" Id="R3adbe592866942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532a648dc4e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4720731f24f2c" /><Relationship Type="http://schemas.openxmlformats.org/officeDocument/2006/relationships/theme" Target="/ppt/slideMasters/theme/theme1.xml" Id="R34fb60b55ba842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94720731f24f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8bb75fc2542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a118cc00d4f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14f9da9604d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c738e3b9943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799f0cadb45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 I RANA OG OMEGN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 I RANA OG OMEGN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lo-rana@lo-rana.no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893 366 792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