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8ddc2f04d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6e4e947b6425f"/>
  </p:sldMasterIdLst>
  <p:sldIdLst>
    <p:sldId xmlns:r="http://schemas.openxmlformats.org/officeDocument/2006/relationships" id="256" r:id="Rd0ecaa21c00741c0"/>
    <p:sldId xmlns:r="http://schemas.openxmlformats.org/officeDocument/2006/relationships" id="257" r:id="R8a0c715ee8d048e0"/>
    <p:sldId xmlns:r="http://schemas.openxmlformats.org/officeDocument/2006/relationships" id="258" r:id="R495b74d2daa34616"/>
    <p:sldId xmlns:r="http://schemas.openxmlformats.org/officeDocument/2006/relationships" id="259" r:id="R51a77bdfeb484820"/>
    <p:sldId xmlns:r="http://schemas.openxmlformats.org/officeDocument/2006/relationships" id="260" r:id="Rd07e53f4fde841a2"/>
    <p:sldId xmlns:r="http://schemas.openxmlformats.org/officeDocument/2006/relationships" id="261" r:id="Rd1de9c2431d9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6e4e947b6425f" /><Relationship Type="http://schemas.openxmlformats.org/officeDocument/2006/relationships/slide" Target="/ppt/slides/slide1.xml" Id="Rd0ecaa21c00741c0" /><Relationship Type="http://schemas.openxmlformats.org/officeDocument/2006/relationships/slide" Target="/ppt/slides/slide2.xml" Id="R8a0c715ee8d048e0" /><Relationship Type="http://schemas.openxmlformats.org/officeDocument/2006/relationships/slide" Target="/ppt/slides/slide3.xml" Id="R495b74d2daa34616" /><Relationship Type="http://schemas.openxmlformats.org/officeDocument/2006/relationships/slide" Target="/ppt/slides/slide4.xml" Id="R51a77bdfeb484820" /><Relationship Type="http://schemas.openxmlformats.org/officeDocument/2006/relationships/slide" Target="/ppt/slides/slide5.xml" Id="Rd07e53f4fde841a2" /><Relationship Type="http://schemas.openxmlformats.org/officeDocument/2006/relationships/slide" Target="/ppt/slides/slide6.xml" Id="Rd1de9c2431d9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42f4a4fd3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bc2324bd41eb" /><Relationship Type="http://schemas.openxmlformats.org/officeDocument/2006/relationships/theme" Target="/ppt/slideMasters/theme/theme1.xml" Id="R1108281dc131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fbc2324bd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5c85d807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9f8e6e5f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a5d78b07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dc455c4b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23d0baf3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77925c4ba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